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3" r:id="rId4"/>
    <p:sldId id="284" r:id="rId5"/>
    <p:sldId id="285" r:id="rId6"/>
    <p:sldId id="292" r:id="rId7"/>
    <p:sldId id="263" r:id="rId8"/>
    <p:sldId id="264" r:id="rId9"/>
    <p:sldId id="287" r:id="rId10"/>
    <p:sldId id="288" r:id="rId11"/>
    <p:sldId id="289" r:id="rId12"/>
    <p:sldId id="297" r:id="rId13"/>
    <p:sldId id="298" r:id="rId14"/>
    <p:sldId id="291" r:id="rId15"/>
    <p:sldId id="290" r:id="rId16"/>
    <p:sldId id="293" r:id="rId17"/>
    <p:sldId id="294" r:id="rId18"/>
    <p:sldId id="295" r:id="rId19"/>
    <p:sldId id="296" r:id="rId20"/>
    <p:sldId id="265" r:id="rId21"/>
    <p:sldId id="267" r:id="rId22"/>
    <p:sldId id="299" r:id="rId23"/>
    <p:sldId id="300" r:id="rId24"/>
    <p:sldId id="269" r:id="rId25"/>
    <p:sldId id="270" r:id="rId26"/>
    <p:sldId id="271" r:id="rId27"/>
    <p:sldId id="272" r:id="rId28"/>
    <p:sldId id="275" r:id="rId29"/>
    <p:sldId id="276" r:id="rId30"/>
    <p:sldId id="277" r:id="rId31"/>
    <p:sldId id="278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06/05/20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86742" cy="571504"/>
          </a:xfrm>
        </p:spPr>
        <p:txBody>
          <a:bodyPr>
            <a:norm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86116" y="6000768"/>
            <a:ext cx="2571768" cy="50006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endParaRPr lang="ru-RU" sz="1800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714488"/>
            <a:ext cx="73581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«Поклонимся великим тем годам!»</a:t>
            </a:r>
            <a:endParaRPr lang="ru-RU" sz="44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5572140"/>
            <a:ext cx="7472386" cy="100013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dirty="0" smtClean="0"/>
              <a:t>Подготовила: воспитатель  старшей группы</a:t>
            </a:r>
          </a:p>
          <a:p>
            <a:pPr algn="r">
              <a:buNone/>
            </a:pPr>
            <a:r>
              <a:rPr lang="ru-RU" sz="1800" dirty="0" err="1" smtClean="0"/>
              <a:t>Нахтигаль</a:t>
            </a:r>
            <a:r>
              <a:rPr lang="ru-RU" sz="1800" dirty="0" smtClean="0"/>
              <a:t> Л.В.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Женщины тоже участвовали в войне: они были связистками, снайперами, врачами и медсестрами.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ж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3370614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жен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29066"/>
            <a:ext cx="4143404" cy="261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жженщ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071546"/>
            <a:ext cx="4461120" cy="300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 в партизанских отрядах громили врага.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5" descr="502392SovietPictures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05802" cy="51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Иногда выпадали минуты затишья, солдаты отдыхали, пели песни и писали письма домой.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5" descr="1826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993062" cy="543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Вот такие солдатские треугольники приходили с фронта.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6" descr="53341336_1262654265_0_29209_f5e241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80387" cy="54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Все, кто остались в тылу рыли окопы, заменили своих мужчин у станков и в поле, шили теплые вещи для фронта.</a:t>
            </a:r>
            <a:endParaRPr lang="ru-RU" sz="2000" dirty="0"/>
          </a:p>
        </p:txBody>
      </p:sp>
      <p:pic>
        <p:nvPicPr>
          <p:cNvPr id="3" name="Picture 5" descr="0_8233e_78247eb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6675456" cy="519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Тяжелее всего приходилось во время войны детям.</a:t>
            </a:r>
            <a:b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Детские сады и школы не работали, многие дети остались совсем одни, потеряли под бомбежками родителей, попали в детские дома. Некоторые мальчишки становились «сынами полков», их, голодных и несчастных, брали к себе солдаты и заботились о них до конца войны. Дети участвовали в боевых действиях и удостаивались наград.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04_warkids_806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3116"/>
            <a:ext cx="3000396" cy="437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ы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357430"/>
            <a:ext cx="42148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ын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28604"/>
            <a:ext cx="7024222" cy="491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Дети быстро становились взрослыми, оказывая посильную помощь взрослым.</a:t>
            </a:r>
            <a:r>
              <a:rPr lang="ru-RU" sz="27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Подросткам небольшого роста ставили подставки, так как они не доставали до станка. Иногда они от голода и усталости падали прямо у станка.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6" descr="E49d2096cd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5636112" cy="411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86190"/>
            <a:ext cx="4257591" cy="290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Собирали грибы и ягоды.</a:t>
            </a:r>
            <a:endParaRPr lang="ru-RU" sz="2000" dirty="0"/>
          </a:p>
        </p:txBody>
      </p:sp>
      <p:pic>
        <p:nvPicPr>
          <p:cNvPr id="3" name="Picture 6" descr="22_warkids_768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384811" cy="561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Боролись против фашистов в партизанских отрядах.</a:t>
            </a:r>
            <a:endParaRPr lang="ru-RU" sz="2000" dirty="0"/>
          </a:p>
        </p:txBody>
      </p:sp>
      <p:pic>
        <p:nvPicPr>
          <p:cNvPr id="4" name="Picture 6" descr="young-soldier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4178298" cy="565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ар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99641"/>
            <a:ext cx="4214842" cy="235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3500438"/>
            <a:ext cx="3178503" cy="215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57150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Счастье Родины- мир и свобода,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Нерушимы они как гранит.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Майский день сорок пятого года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Наша память надежно хранит!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Они доблестно сражались и отдавали свои жизни за то, чтобы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жили в мире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4ffafe8ba6dc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8115328" cy="407196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5572140"/>
            <a:ext cx="5572164" cy="12858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400" dirty="0" smtClean="0"/>
              <a:t>      Долгих 4 года длилась Великая Отечественная война. За это время погибло очень много солдат и мирных жителей.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лнг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928802"/>
            <a:ext cx="7072362" cy="41862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Было трудно, но Советские войска  разгромили  вражеские силы Германии, установив знамя победы над Рейхстагом!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7167"/>
            <a:ext cx="7772400" cy="14287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Война закончилась!!!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Радость, смех и слезы…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4286256"/>
            <a:ext cx="5065720" cy="21431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 вот наступил этот долгожданный день – 9 мая 1945 года. В этот день закончилась война. Наши войска разгромили фашистов не только на территории нашей Родины, но и освободили жителей других стран.</a:t>
            </a:r>
            <a:endParaRPr lang="ru-RU" sz="1800" dirty="0"/>
          </a:p>
        </p:txBody>
      </p:sp>
      <p:pic>
        <p:nvPicPr>
          <p:cNvPr id="4" name="Содержимое 4" descr="Prazdnik-so-slezami-na-glaza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736"/>
            <a:ext cx="4138642" cy="32861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Содержимое 5" descr="84967930_ONI_VOZRASCHALIS_PERVUYMI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285860"/>
            <a:ext cx="4038600" cy="33030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каждого из нас через войну прошли бабушки и дедушки, прабабушки и прадедушки. Они воевали на фронте, трудились день и ночь в тылу – на заводах и фабриках, в колхозах. К сожалению, с каждым годом таких людей становится все и меньше, и поэтому все они должны быть окружены вниманием, почетом и уважением.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10" descr="8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4057702" cy="273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етераны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ДОРОГОЙ ценой досталась им победа!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Огромное СПАСИБО и низкий Вам поклон, дорогие ветераны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0" y="2214554"/>
            <a:ext cx="4471990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 героизм и подвиги на войне, солдаты награждались орденами и медалями.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0052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отвагу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за отвагу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075776" cy="32866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214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боевые заслуги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забоевые заслуги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428736"/>
            <a:ext cx="3446459" cy="335065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214314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4286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красной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орден красной звезд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714884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Победы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орден победы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1" y="714356"/>
            <a:ext cx="3902077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п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6314" y="1714488"/>
            <a:ext cx="3929090" cy="467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14290"/>
            <a:ext cx="4857784" cy="5000660"/>
          </a:xfrm>
        </p:spPr>
        <p:txBody>
          <a:bodyPr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Георгиевская лента- символ </a:t>
            </a:r>
          </a:p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ня Победы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Георгиевская ленточка- полоски оранжевого и черного цвета.</a:t>
            </a:r>
          </a:p>
          <a:p>
            <a:r>
              <a:rPr lang="ru-RU" sz="2000" dirty="0" smtClean="0">
                <a:latin typeface="Arial Black" pitchFamily="34" charset="0"/>
              </a:rPr>
              <a:t>Черный цвет означает дым, оранжевый - пламя.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87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помним о подвигах наших воинов.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Вечный огонь на могиле неизвестного солдата.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28860" y="2071678"/>
            <a:ext cx="6286544" cy="440005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Каждый год 9 мая, во всех городах проходит Парад Победы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4110038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857364"/>
            <a:ext cx="428628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143512"/>
            <a:ext cx="5715039" cy="17144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НО ПОЧЕМУ ВЕТЕРАНЫ, УЧАСТНИКИ ТОЙ ВЕЛИКОЙ ВОЙНЫ, ТАКИЕ ГРУСТНЫЕ, ПОЧЕМУ СЛЕЗЫ ЗАСТИЛАЮТ ИМ ГЛАЗА? ЧТО ОНИ ВСППОМИНАЮТ В ЭТОТ ДЕНЬ? ЧТО ЭТО БЫЛА ЗА ВОЙНА, КАКОЙ ЦЕНОЙ ДОСТАЛАСЬ ПОБЕДА НАШЕМУ НАРОДУ?</a:t>
            </a:r>
            <a:endParaRPr lang="ru-RU" sz="1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7884" y="500043"/>
            <a:ext cx="2636828" cy="3906858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9 мая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все жители нашей огромной страны отмечают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День Победы.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В этот день во всех городах проходят военные парады, возлагаются цветы к Могиле Неизвестного Солдата, дается праздничный салют.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ветера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5286412" cy="396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в мае 1945 года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Avtobot_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03829" y="1600200"/>
            <a:ext cx="6936342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наших дней.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626b1_a0c3099c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144" y="1600200"/>
            <a:ext cx="6775711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 ТОЙ ВЕЛИКОЙ ОСВОБОДИТЕЛЬНОЙ ВОЙНЕ И ПОЙДЕТ НАШ РАССКАЗ.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44" y="4143380"/>
            <a:ext cx="5214974" cy="221457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было тогда, когда наша страна Россия называлась СССР, когда ваши прабабушки и прадедушки были молодыми, здоровыми, полными сил. Они были счастливы, мечтали о будущем, думали, что все в их жизни будет хорошо. Но их мечтам не пришлось осуществиться.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вердлов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000108"/>
            <a:ext cx="5500726" cy="325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286280" cy="2368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857628"/>
            <a:ext cx="4286280" cy="271464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/>
              <a:t>      Заскрежетали гусеницы танков, засвистели пули. Шаг за шагом фашисты захватывали одну страну за другой, разрушали города, взрывали памятники, грабили музеи, убивали людей. И всё ближе и ближе подходили к границе нашей Родины.</a:t>
            </a:r>
          </a:p>
          <a:p>
            <a:endParaRPr lang="ru-RU" dirty="0"/>
          </a:p>
        </p:txBody>
      </p:sp>
      <p:pic>
        <p:nvPicPr>
          <p:cNvPr id="4" name="Рисунок 3" descr="фашис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85450"/>
            <a:ext cx="4286280" cy="322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аши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4286280" cy="297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3278183" cy="21431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1" y="4143380"/>
            <a:ext cx="4351341" cy="221457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четыре часа утра 22 июня 1941 года войска фашистской Германии напали на нашу Родину. Сотни самолетов  и танков вторглись на нашу землю.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3571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Началась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Великая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Отечественная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война</a:t>
            </a:r>
            <a:endParaRPr lang="ru-RU" dirty="0"/>
          </a:p>
        </p:txBody>
      </p:sp>
      <p:pic>
        <p:nvPicPr>
          <p:cNvPr id="5" name="Picture 7" descr="762_23312435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5500726" cy="410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ам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00372"/>
            <a:ext cx="2948585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Горе и страх обрушились на людей: детей, женщин, стариков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07-007-Deti-vojn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Миллионы мужчин отправились на защиту своей Родины!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ussian-Soldiers_on_the_mar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pomnite_o_velikoi_pobede-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Трудно приходилось нашим бойцам, очень уж сильный был враг. Но солдаты нашей армии врага били, гнали с нашей земли.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Рисунок 2" descr="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929066"/>
            <a:ext cx="4101239" cy="248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емл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3314"/>
            <a:ext cx="4453779" cy="307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емля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428736"/>
            <a:ext cx="3286116" cy="245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bf3994928b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500174"/>
            <a:ext cx="3749671" cy="223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F4F4F"/>
      </a:dk1>
      <a:lt1>
        <a:sysClr val="window" lastClr="EBEBE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608</Words>
  <Application>Microsoft Office PowerPoint</Application>
  <PresentationFormat>Экран (4:3)</PresentationFormat>
  <Paragraphs>50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Счастье Родины- мир и свобода, Нерушимы они как гранит. Майский день сорок пятого года Наша память надежно хранит!</vt:lpstr>
      <vt:lpstr>НО ПОЧЕМУ ВЕТЕРАНЫ, УЧАСТНИКИ ТОЙ ВЕЛИКОЙ ВОЙНЫ, ТАКИЕ ГРУСТНЫЕ, ПОЧЕМУ СЛЕЗЫ ЗАСТИЛАЮТ ИМ ГЛАЗА? ЧТО ОНИ ВСППОМИНАЮТ В ЭТОТ ДЕНЬ? ЧТО ЭТО БЫЛА ЗА ВОЙНА, КАКОЙ ЦЕНОЙ ДОСТАЛАСЬ ПОБЕДА НАШЕМУ НАРОДУ?</vt:lpstr>
      <vt:lpstr>О ТОЙ ВЕЛИКОЙ ОСВОБОДИТЕЛЬНОЙ ВОЙНЕ И ПОЙДЕТ НАШ РАССКАЗ.  </vt:lpstr>
      <vt:lpstr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</vt:lpstr>
      <vt:lpstr> </vt:lpstr>
      <vt:lpstr>Горе и страх обрушились на людей: детей, женщин, стариков.</vt:lpstr>
      <vt:lpstr>Миллионы мужчин отправились на защиту своей Родины!</vt:lpstr>
      <vt:lpstr>  Трудно приходилось нашим бойцам, очень уж сильный был враг. Но солдаты нашей армии врага били, гнали с нашей земли.   </vt:lpstr>
      <vt:lpstr> Женщины тоже участвовали в войне: они были связистками, снайперами, врачами и медсестрами. </vt:lpstr>
      <vt:lpstr> И в партизанских отрядах громили врага. </vt:lpstr>
      <vt:lpstr> Иногда выпадали минуты затишья, солдаты отдыхали, пели песни и писали письма домой. </vt:lpstr>
      <vt:lpstr> Вот такие солдатские треугольники приходили с фронта. </vt:lpstr>
      <vt:lpstr> Все, кто остались в тылу рыли окопы, заменили своих мужчин у станков и в поле, шили теплые вещи для фронта.</vt:lpstr>
      <vt:lpstr> Тяжелее всего приходилось во время войны детям.   Детские сады и школы не работали, многие дети остались совсем одни, потеряли под бомбежками родителей, попали в детские дома. Некоторые мальчишки становились «сынами полков», их, голодных и несчастных, брали к себе солдаты и заботились о них до конца войны. Дети участвовали в боевых действиях и удостаивались наград.  </vt:lpstr>
      <vt:lpstr>Слайд 16</vt:lpstr>
      <vt:lpstr>Дети быстро становились взрослыми, оказывая посильную помощь взрослым. Подросткам небольшого роста ставили подставки, так как они не доставали до станка. Иногда они от голода и усталости падали прямо у станка.  </vt:lpstr>
      <vt:lpstr> Собирали грибы и ягоды.</vt:lpstr>
      <vt:lpstr> Боролись против фашистов в партизанских отрядах.</vt:lpstr>
      <vt:lpstr>Они доблестно сражались и отдавали свои жизни за то, чтобы  мы жили в мире</vt:lpstr>
      <vt:lpstr>Слайд 21</vt:lpstr>
      <vt:lpstr>Война закончилась!!! Радость, смех и слезы…</vt:lpstr>
      <vt:lpstr>У каждого из нас через войну прошли бабушки и дедушки, прабабушки и прадедушки. Они воевали на фронте, трудились день и ночь в тылу – на заводах и фабриках, в колхозах. К сожалению, с каждым годом таких людей становится все и меньше, и поэтому все они должны быть окружены вниманием, почетом и уважением. </vt:lpstr>
      <vt:lpstr>Очень ДОРОГОЙ ценой досталась им победа! Огромное СПАСИБО и низкий Вам поклон, дорогие ветераны!</vt:lpstr>
      <vt:lpstr>За героизм и подвиги на войне, солдаты награждались орденами и медалями.</vt:lpstr>
      <vt:lpstr>Слайд 26</vt:lpstr>
      <vt:lpstr>Слайд 27</vt:lpstr>
      <vt:lpstr>Мы помним о подвигах наших воинов. Вечный огонь на могиле неизвестного солдата.</vt:lpstr>
      <vt:lpstr>Каждый год 9 мая, во всех городах проходит Парад Победы</vt:lpstr>
      <vt:lpstr>Праздничный салют в мае 1945 года</vt:lpstr>
      <vt:lpstr>Праздничный салют наших дней.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Люба</cp:lastModifiedBy>
  <cp:revision>44</cp:revision>
  <dcterms:created xsi:type="dcterms:W3CDTF">2015-04-20T07:27:47Z</dcterms:created>
  <dcterms:modified xsi:type="dcterms:W3CDTF">2020-05-06T13:05:31Z</dcterms:modified>
</cp:coreProperties>
</file>