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4" r:id="rId4"/>
    <p:sldId id="265" r:id="rId5"/>
    <p:sldId id="266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05" autoAdjust="0"/>
  </p:normalViewPr>
  <p:slideViewPr>
    <p:cSldViewPr>
      <p:cViewPr varScale="1">
        <p:scale>
          <a:sx n="70" d="100"/>
          <a:sy n="70" d="100"/>
        </p:scale>
        <p:origin x="13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65EC0D9-282B-4ED5-A6E1-FA121DE050F5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F1D50CD-9C9D-4BB9-B27F-66DBB9969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C0D9-282B-4ED5-A6E1-FA121DE050F5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50CD-9C9D-4BB9-B27F-66DBB9969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C0D9-282B-4ED5-A6E1-FA121DE050F5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50CD-9C9D-4BB9-B27F-66DBB9969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5EC0D9-282B-4ED5-A6E1-FA121DE050F5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1D50CD-9C9D-4BB9-B27F-66DBB99698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65EC0D9-282B-4ED5-A6E1-FA121DE050F5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F1D50CD-9C9D-4BB9-B27F-66DBB9969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C0D9-282B-4ED5-A6E1-FA121DE050F5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50CD-9C9D-4BB9-B27F-66DBB99698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C0D9-282B-4ED5-A6E1-FA121DE050F5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50CD-9C9D-4BB9-B27F-66DBB99698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5EC0D9-282B-4ED5-A6E1-FA121DE050F5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1D50CD-9C9D-4BB9-B27F-66DBB99698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C0D9-282B-4ED5-A6E1-FA121DE050F5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50CD-9C9D-4BB9-B27F-66DBB9969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5EC0D9-282B-4ED5-A6E1-FA121DE050F5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1D50CD-9C9D-4BB9-B27F-66DBB99698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5EC0D9-282B-4ED5-A6E1-FA121DE050F5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1D50CD-9C9D-4BB9-B27F-66DBB99698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65EC0D9-282B-4ED5-A6E1-FA121DE050F5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F1D50CD-9C9D-4BB9-B27F-66DBB9969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32657"/>
            <a:ext cx="6858000" cy="1368152"/>
          </a:xfrm>
        </p:spPr>
        <p:txBody>
          <a:bodyPr>
            <a:normAutofit/>
          </a:bodyPr>
          <a:lstStyle/>
          <a:p>
            <a:r>
              <a:rPr lang="ru-RU" smtClean="0"/>
              <a:t>Рисование </a:t>
            </a:r>
            <a:r>
              <a:rPr lang="ru-RU" dirty="0" smtClean="0"/>
              <a:t>пальчиками  </a:t>
            </a:r>
            <a:r>
              <a:rPr lang="ru-RU" dirty="0" smtClean="0"/>
              <a:t>и ребром ладони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997224"/>
            <a:ext cx="6172200" cy="100960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Для детей младшего дошкольного возраста </a:t>
            </a:r>
          </a:p>
          <a:p>
            <a:endParaRPr lang="ru-RU" dirty="0"/>
          </a:p>
          <a:p>
            <a:r>
              <a:rPr lang="ru-RU" dirty="0" smtClean="0"/>
              <a:t>Воспитатель – Иванова Ольга Борисовна</a:t>
            </a:r>
            <a:endParaRPr lang="ru-RU" dirty="0"/>
          </a:p>
        </p:txBody>
      </p:sp>
      <p:pic>
        <p:nvPicPr>
          <p:cNvPr id="16" name="Picture 2" descr="H:\_\ладошка\IMG_20200407_18064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600332" y="3427044"/>
            <a:ext cx="3447150" cy="2911523"/>
          </a:xfrm>
          <a:prstGeom prst="rect">
            <a:avLst/>
          </a:prstGeom>
          <a:noFill/>
        </p:spPr>
      </p:pic>
      <p:pic>
        <p:nvPicPr>
          <p:cNvPr id="9" name="Содержимое 7" descr="IMG_20200407_180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2466572" y="4221088"/>
            <a:ext cx="2877715" cy="2158286"/>
          </a:xfrm>
          <a:prstGeom prst="rect">
            <a:avLst/>
          </a:prstGeom>
        </p:spPr>
      </p:pic>
      <p:pic>
        <p:nvPicPr>
          <p:cNvPr id="1026" name="Picture 2" descr="H:\_\ладошка\IMG_20200407_1806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1457514" y="20965873"/>
            <a:ext cx="2915028" cy="5141425"/>
          </a:xfrm>
          <a:prstGeom prst="rect">
            <a:avLst/>
          </a:prstGeom>
          <a:noFill/>
        </p:spPr>
      </p:pic>
      <p:pic>
        <p:nvPicPr>
          <p:cNvPr id="14" name="Picture 2" descr="H:\_\ладошка\IMG_20200407_1806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1305114" y="21118273"/>
            <a:ext cx="2915028" cy="5141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Спасибо! </a:t>
            </a:r>
            <a:br>
              <a:rPr lang="ru-RU" dirty="0" smtClean="0"/>
            </a:br>
            <a:r>
              <a:rPr lang="ru-RU" dirty="0" smtClean="0"/>
              <a:t>Успехов в творчестве.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Этапы рисования ребром ладони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</a:t>
            </a:r>
          </a:p>
          <a:p>
            <a:pPr>
              <a:buNone/>
            </a:pPr>
            <a:r>
              <a:rPr lang="ru-RU" dirty="0" smtClean="0"/>
              <a:t>Инструменты и материал:</a:t>
            </a:r>
          </a:p>
          <a:p>
            <a:r>
              <a:rPr lang="ru-RU" dirty="0" smtClean="0"/>
              <a:t>Альбомный лист</a:t>
            </a:r>
          </a:p>
          <a:p>
            <a:r>
              <a:rPr lang="ru-RU" dirty="0" smtClean="0"/>
              <a:t>Краски(гуашь, акварель)</a:t>
            </a:r>
          </a:p>
          <a:p>
            <a:r>
              <a:rPr lang="ru-RU" dirty="0" smtClean="0"/>
              <a:t>Кисточка</a:t>
            </a:r>
          </a:p>
          <a:p>
            <a:r>
              <a:rPr lang="ru-RU" dirty="0" smtClean="0"/>
              <a:t>Баночка с водой</a:t>
            </a:r>
          </a:p>
          <a:p>
            <a:r>
              <a:rPr lang="ru-RU" dirty="0" smtClean="0"/>
              <a:t>салфетка</a:t>
            </a:r>
            <a:endParaRPr lang="ru-RU" dirty="0"/>
          </a:p>
        </p:txBody>
      </p:sp>
      <p:pic>
        <p:nvPicPr>
          <p:cNvPr id="2050" name="Picture 2" descr="H:\_\ладошка\IMG_20200407_18482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 rot="16200000">
            <a:off x="4427289" y="1197447"/>
            <a:ext cx="3241750" cy="4824536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0" y="1570038"/>
            <a:ext cx="3657600" cy="41880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87624" y="0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Морковка - рисуем ребром прямой ладони</a:t>
            </a:r>
            <a:endParaRPr lang="ru-RU" dirty="0"/>
          </a:p>
        </p:txBody>
      </p:sp>
      <p:pic>
        <p:nvPicPr>
          <p:cNvPr id="2050" name="Picture 2" descr="H:\_\ладошка\IMG_20200407_2235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500" y="1600200"/>
            <a:ext cx="3429000" cy="4572000"/>
          </a:xfrm>
          <a:prstGeom prst="rect">
            <a:avLst/>
          </a:prstGeom>
          <a:noFill/>
        </p:spPr>
      </p:pic>
      <p:pic>
        <p:nvPicPr>
          <p:cNvPr id="2053" name="Picture 5" descr="H:\_\ладошка\IMG_20200407_2236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84675" y="1600200"/>
            <a:ext cx="3429000" cy="4572000"/>
          </a:xfrm>
          <a:prstGeom prst="rect">
            <a:avLst/>
          </a:prstGeom>
          <a:noFill/>
        </p:spPr>
      </p:pic>
      <p:sp>
        <p:nvSpPr>
          <p:cNvPr id="12" name="Текст 11"/>
          <p:cNvSpPr>
            <a:spLocks noGrp="1"/>
          </p:cNvSpPr>
          <p:nvPr>
            <p:ph type="body" sz="quarter" idx="4294967295"/>
          </p:nvPr>
        </p:nvSpPr>
        <p:spPr>
          <a:xfrm>
            <a:off x="395536" y="620688"/>
            <a:ext cx="7464177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Кисточкой , наносим оранжевую краску на ребро прямой ладони и делаем отпечаток на листок.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Делаем отпечатки, каждый раз наносим краску  на ребро ладони</a:t>
            </a:r>
            <a:endParaRPr lang="ru-RU" dirty="0"/>
          </a:p>
        </p:txBody>
      </p:sp>
      <p:pic>
        <p:nvPicPr>
          <p:cNvPr id="3074" name="Picture 2" descr="H:\_\ладошка\IMG_20200407_2236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500" y="1600200"/>
            <a:ext cx="3429000" cy="4572000"/>
          </a:xfrm>
          <a:prstGeom prst="rect">
            <a:avLst/>
          </a:prstGeom>
          <a:noFill/>
        </p:spPr>
      </p:pic>
      <p:pic>
        <p:nvPicPr>
          <p:cNvPr id="3075" name="Picture 3" descr="H:\_\ладошка\IMG_20200407_18035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060848"/>
            <a:ext cx="4032448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пальчик наносим зеленую краску и делаем отпечаток, чтобы получилась ботва</a:t>
            </a:r>
            <a:endParaRPr lang="ru-RU" dirty="0"/>
          </a:p>
        </p:txBody>
      </p:sp>
      <p:pic>
        <p:nvPicPr>
          <p:cNvPr id="4098" name="Picture 2" descr="H:\_\ладошка\IMG_20200407_1805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628800"/>
            <a:ext cx="3657600" cy="2743200"/>
          </a:xfrm>
          <a:prstGeom prst="rect">
            <a:avLst/>
          </a:prstGeom>
          <a:noFill/>
        </p:spPr>
      </p:pic>
      <p:pic>
        <p:nvPicPr>
          <p:cNvPr id="4099" name="Picture 3" descr="H:\_\ладошка\IMG_20200407_18064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567436" y="2569468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5636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Крокодил. Рисуем ребром согнутой ладони 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>
          <a:xfrm>
            <a:off x="1691680" y="764704"/>
            <a:ext cx="5328592" cy="2952328"/>
          </a:xfrm>
        </p:spPr>
        <p:txBody>
          <a:bodyPr>
            <a:normAutofit/>
          </a:bodyPr>
          <a:lstStyle/>
          <a:p>
            <a:r>
              <a:rPr lang="ru-RU" dirty="0" smtClean="0"/>
              <a:t>Краску  наносим на ребро согнутой ладони с помощью кисточки.</a:t>
            </a:r>
          </a:p>
          <a:p>
            <a:r>
              <a:rPr lang="ru-RU" dirty="0" smtClean="0"/>
              <a:t>Делаем отпечаток на листе.</a:t>
            </a:r>
          </a:p>
          <a:p>
            <a:r>
              <a:rPr lang="ru-RU" dirty="0" smtClean="0"/>
              <a:t>Снова наносим краску на ребро согнутой ладони.</a:t>
            </a:r>
          </a:p>
          <a:p>
            <a:r>
              <a:rPr lang="ru-RU" dirty="0" smtClean="0"/>
              <a:t>Получается туловище крокодила.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H:\_\ладошка\IMG_20200407_18112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7406759">
            <a:off x="882015" y="3508959"/>
            <a:ext cx="2754306" cy="3672408"/>
          </a:xfrm>
          <a:prstGeom prst="rect">
            <a:avLst/>
          </a:prstGeom>
          <a:noFill/>
        </p:spPr>
      </p:pic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 flipH="1" flipV="1">
            <a:off x="395536" y="935008"/>
            <a:ext cx="61664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 rot="17234032" flipV="1">
            <a:off x="7211712" y="870023"/>
            <a:ext cx="45719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" name="Рисунок 16" descr="IMG_20200407_1755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61048"/>
            <a:ext cx="4032448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Голова крокодила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голову рисуем ребром прямой ладони.</a:t>
            </a:r>
          </a:p>
          <a:p>
            <a:r>
              <a:rPr lang="ru-RU" dirty="0" smtClean="0"/>
              <a:t>Наносим краску на ребро прямой ладони и делаем отпечаток  на бумаге.</a:t>
            </a:r>
          </a:p>
          <a:p>
            <a:r>
              <a:rPr lang="ru-RU" dirty="0" smtClean="0"/>
              <a:t>Делаем два отпечатка.</a:t>
            </a:r>
          </a:p>
          <a:p>
            <a:r>
              <a:rPr lang="ru-RU" dirty="0" smtClean="0"/>
              <a:t>чтобы получилась открытая пасть крокодила </a:t>
            </a:r>
          </a:p>
          <a:p>
            <a:endParaRPr lang="ru-RU" dirty="0"/>
          </a:p>
        </p:txBody>
      </p:sp>
      <p:pic>
        <p:nvPicPr>
          <p:cNvPr id="11" name="Содержимое 10" descr="IMG_20200407_17562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067944" y="2492896"/>
            <a:ext cx="4550097" cy="3528392"/>
          </a:xfr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Хвост  и лапки крокодила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Делаем  отпечаток  ребром прямой ладони</a:t>
            </a:r>
          </a:p>
          <a:p>
            <a:pPr marL="342900" indent="-342900">
              <a:buNone/>
            </a:pPr>
            <a:r>
              <a:rPr lang="ru-RU" sz="2800" dirty="0"/>
              <a:t>Лапки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 окрашиваем пальчик в зеленую краску  с помощью кисточки и рисуем  лапки крокодилу.</a:t>
            </a:r>
          </a:p>
        </p:txBody>
      </p:sp>
      <p:pic>
        <p:nvPicPr>
          <p:cNvPr id="18" name="Содержимое 17" descr="IMG_20200407_17571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132856"/>
            <a:ext cx="4038600" cy="30289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IMG_20200407_17585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664009" y="424223"/>
            <a:ext cx="3241964" cy="4066942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Прорисовываем глаз.</a:t>
            </a:r>
          </a:p>
          <a:p>
            <a:r>
              <a:rPr lang="ru-RU" dirty="0" smtClean="0"/>
              <a:t>Голубой, синей краской делаем отпечаток моря.</a:t>
            </a:r>
          </a:p>
          <a:p>
            <a:endParaRPr lang="ru-RU" dirty="0"/>
          </a:p>
        </p:txBody>
      </p:sp>
      <p:pic>
        <p:nvPicPr>
          <p:cNvPr id="6" name="Содержимое 7" descr="IMG_20200407_180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499992" y="3501008"/>
            <a:ext cx="4128459" cy="309634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193</TotalTime>
  <Words>178</Words>
  <Application>Microsoft Office PowerPoint</Application>
  <PresentationFormat>Экран (4:3)</PresentationFormat>
  <Paragraphs>33</Paragraphs>
  <Slides>10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Schoolbook</vt:lpstr>
      <vt:lpstr>Wingdings</vt:lpstr>
      <vt:lpstr>Wingdings 2</vt:lpstr>
      <vt:lpstr>Эркер</vt:lpstr>
      <vt:lpstr>Рисование пальчиками  и ребром ладони</vt:lpstr>
      <vt:lpstr>Этапы рисования ребром ладони</vt:lpstr>
      <vt:lpstr>Морковка - рисуем ребром прямой ладони</vt:lpstr>
      <vt:lpstr>Делаем отпечатки, каждый раз наносим краску  на ребро ладони</vt:lpstr>
      <vt:lpstr>На пальчик наносим зеленую краску и делаем отпечаток, чтобы получилась ботва</vt:lpstr>
      <vt:lpstr>Крокодил. Рисуем ребром согнутой ладони </vt:lpstr>
      <vt:lpstr>Голова крокодила</vt:lpstr>
      <vt:lpstr>Хвост  и лапки крокодила</vt:lpstr>
      <vt:lpstr>Презентация PowerPoint</vt:lpstr>
      <vt:lpstr>Спасибо!  Успехов в творчестве.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Рисования пальцами и ребром ладони</dc:title>
  <dc:creator>Ольга</dc:creator>
  <cp:lastModifiedBy>1</cp:lastModifiedBy>
  <cp:revision>23</cp:revision>
  <dcterms:created xsi:type="dcterms:W3CDTF">2020-04-07T15:06:58Z</dcterms:created>
  <dcterms:modified xsi:type="dcterms:W3CDTF">2020-04-08T18:50:36Z</dcterms:modified>
</cp:coreProperties>
</file>