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70" r:id="rId8"/>
    <p:sldId id="264" r:id="rId9"/>
    <p:sldId id="265" r:id="rId10"/>
    <p:sldId id="271" r:id="rId11"/>
    <p:sldId id="272" r:id="rId12"/>
    <p:sldId id="27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6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2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3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15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1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34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4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82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3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7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9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4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3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8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1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39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251" y="476519"/>
            <a:ext cx="10058400" cy="30651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/>
              <a:t> </a:t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6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6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br>
              <a:rPr lang="ru-RU" sz="6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852" y="4479235"/>
            <a:ext cx="4185634" cy="2037474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Юлия Владимировна</a:t>
            </a:r>
          </a:p>
          <a:p>
            <a:r>
              <a:rPr lang="ru-RU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Воспиталь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Детского сада № 476</a:t>
            </a:r>
          </a:p>
          <a:p>
            <a:endParaRPr lang="ru-RU" sz="5600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0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914" y="373487"/>
            <a:ext cx="114235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 режиссёрской игры: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должны быть знания и впечатления об окружающей жизни;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хорошая предметно – развивающая игровая среда;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свободное время;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хорошо подобраны обучающие игры и упражнения </a:t>
            </a:r>
          </a:p>
          <a:p>
            <a:pPr marL="457200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разнообразные виды театрализованных игр, пальчиковые игры). Например: игрушки «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-ба-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(одеваются на руку), игры-спектакли, настольный театр (плоскостной и объёмный), теневой театр, марионетки.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должен быть наглядный пример хорошо умеющего играть в режиссёрские игры воспитателя или другого ребёнка.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3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980" y="1154583"/>
            <a:ext cx="91568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</a:p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умелая организация режиссёрской игры, создание необходимых условий для её развития – способствуют усвоению детьми игровых умений и навыков, развитию личности ребёнка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CB7BEDE-6AFE-4D2F-8698-90744B49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7" y="424070"/>
            <a:ext cx="2686878" cy="2252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6302FE-B74D-4BAC-915F-EDE6F8B5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53" y="424070"/>
            <a:ext cx="3101009" cy="22528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5F58F3-9EC3-4CA4-A81E-DD046DD79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313" y="424070"/>
            <a:ext cx="3101009" cy="22528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97FFCE-A58A-4D28-985B-7072824F1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86" y="3147391"/>
            <a:ext cx="2766390" cy="26305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FB5B3C-AAFA-4937-AA4B-ADE801ECE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931" y="3147391"/>
            <a:ext cx="3233531" cy="26305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88AA77-10CD-4446-BF19-0BABFD572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941" y="3147390"/>
            <a:ext cx="2911751" cy="26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8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s/154916/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482623"/>
            <a:ext cx="10547797" cy="58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8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3" y="4185634"/>
            <a:ext cx="11629621" cy="24856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 режиссерская игра »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ds04.infourok.ru/uploads/ex/0014/000d1f73-519d793f/hello_html_m55fb77d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93" y="647162"/>
            <a:ext cx="4031088" cy="36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6367" y="321972"/>
            <a:ext cx="11423560" cy="61174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0919" y="540913"/>
            <a:ext cx="965915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Режиссёрская игра дошкольника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индивидуальная игра, в процессе которой ребёнок создаёт игровые ситуации с игрушками, предметами – заместителями. В этой игре ребёнок может быть сам в роли, а может только регулировать взаимоотношения между игрушками, как режиссёр. В основе сценария игры лежит личный опыт ребёнка. </a:t>
            </a:r>
          </a:p>
          <a:p>
            <a:pPr algn="just"/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4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1" y="180305"/>
            <a:ext cx="11758411" cy="65295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8338" y="713327"/>
            <a:ext cx="107409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режиссёрской игре речь – главный компонент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может быть дикторской – текст за кадром.</a:t>
            </a:r>
          </a:p>
          <a:p>
            <a:pPr algn="ctr"/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речь может быть оценочной. </a:t>
            </a:r>
          </a:p>
          <a:p>
            <a:pPr algn="ctr"/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ребёнок говорит за каждого персонажа.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4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6" y="115912"/>
            <a:ext cx="11745532" cy="1983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игры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5748" y="1545467"/>
            <a:ext cx="9066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Режиссёрские игры позволяют ребёнку упражняться во взаимоотношениях, в общении в процессе действий с куклами. В отличии от партнёра, куклы не требуют от ребёнка высокого уровня общения – с ними проще.</a:t>
            </a:r>
          </a:p>
          <a:p>
            <a:pPr marL="457200"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detskieradosti.ru/_fr/6/6405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17" y="3792236"/>
            <a:ext cx="6091707" cy="27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3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2434" y="591286"/>
            <a:ext cx="9504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режиссёрской игры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473" y="1495769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самореализуются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активизируются речь, воображение, мышление;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проявляется самостоятельность, конструктивные способности (планирование деятельности), артистические способности.</a:t>
            </a:r>
            <a:endParaRPr lang="ru-RU" sz="3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trana.jili-bili.ru/uploads/topics/preview/00/00/03/24/3c83449981_750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9" y="1622738"/>
            <a:ext cx="5330825" cy="39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2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4428" y="429992"/>
            <a:ext cx="64265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Режиссёрская игра проявляется в начале 4 года жизни.</a:t>
            </a:r>
          </a:p>
          <a:p>
            <a:pPr algn="ctr"/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является предпосылкой сюжетно – ролевой игры. 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игры личный опыт. Сюжет очень беден. 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у детей 2 младшей группы всего два персонажа.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maam.ru/upload/blogs/detsad-747183-1489222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7" y="1136561"/>
            <a:ext cx="4377787" cy="40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0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247" y="1335202"/>
            <a:ext cx="65038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 году жизни 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игры появляются сюжеты сказок,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мультфильмов,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количество персонажей.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ds182.ucoz.ru/_nw/6/76470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" y="1030310"/>
            <a:ext cx="4481848" cy="45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6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7108" y="94197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возрасте происходит заметный рост игровых умений. Часто используются предметы-заместители, роль за игрушкой не фиксируется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более богатый и динамичный, расширяется и активизируется словарь ребёнка.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maam.ru/upload/blogs/31bfb4662dd48105529d0e649d98d233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8" y="1249251"/>
            <a:ext cx="5446735" cy="41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0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1233</TotalTime>
  <Words>367</Words>
  <Application>Microsoft Office PowerPoint</Application>
  <PresentationFormat>Широкоэкранный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Comic Sans MS</vt:lpstr>
      <vt:lpstr>Times New Roman</vt:lpstr>
      <vt:lpstr>Wingdings 3</vt:lpstr>
      <vt:lpstr>Сектор</vt:lpstr>
      <vt:lpstr>                      Презентация Игровая деятельность дошкольников</vt:lpstr>
      <vt:lpstr> Тема: « режиссерская игра » </vt:lpstr>
      <vt:lpstr> </vt:lpstr>
      <vt:lpstr>.</vt:lpstr>
      <vt:lpstr>Преимущества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практика</dc:title>
  <dc:creator>RePack by Diakov</dc:creator>
  <cp:lastModifiedBy>1</cp:lastModifiedBy>
  <cp:revision>76</cp:revision>
  <dcterms:created xsi:type="dcterms:W3CDTF">2016-01-03T16:37:21Z</dcterms:created>
  <dcterms:modified xsi:type="dcterms:W3CDTF">2020-04-07T19:10:42Z</dcterms:modified>
</cp:coreProperties>
</file>