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61" r:id="rId4"/>
    <p:sldId id="262" r:id="rId5"/>
    <p:sldId id="260" r:id="rId6"/>
    <p:sldId id="263" r:id="rId7"/>
    <p:sldId id="270" r:id="rId8"/>
    <p:sldId id="264" r:id="rId9"/>
    <p:sldId id="265" r:id="rId10"/>
    <p:sldId id="271" r:id="rId11"/>
    <p:sldId id="272" r:id="rId12"/>
    <p:sldId id="273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464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624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335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61547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514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4344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6404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7823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936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871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698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447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0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444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63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582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313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9399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9251" y="476519"/>
            <a:ext cx="10058400" cy="306517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/>
              <a:t> </a:t>
            </a:r>
            <a:br>
              <a:rPr lang="ru-RU" sz="5400" dirty="0"/>
            </a:b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6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</a:t>
            </a:r>
            <a:r>
              <a:rPr lang="ru-RU" sz="6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</a:t>
            </a:r>
            <a:br>
              <a:rPr lang="ru-RU" sz="6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852" y="4479235"/>
            <a:ext cx="4185634" cy="2037474"/>
          </a:xfrm>
        </p:spPr>
        <p:txBody>
          <a:bodyPr>
            <a:normAutofit fontScale="25000" lnSpcReduction="20000"/>
          </a:bodyPr>
          <a:lstStyle/>
          <a:p>
            <a:r>
              <a:rPr lang="ru-RU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Петрова Юлия Владимировна</a:t>
            </a:r>
          </a:p>
          <a:p>
            <a:r>
              <a:rPr lang="ru-RU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Воспиталь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Детского сада № 476</a:t>
            </a:r>
          </a:p>
          <a:p>
            <a:endParaRPr lang="ru-RU" sz="5600" dirty="0"/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903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914" y="373487"/>
            <a:ext cx="1142356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развития режиссёрской игры:</a:t>
            </a:r>
          </a:p>
          <a:p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должны быть знания и впечатления об окружающей жизни;</a:t>
            </a:r>
          </a:p>
          <a:p>
            <a:pPr marL="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быть хорошая предметно – развивающая игровая среда;</a:t>
            </a:r>
          </a:p>
          <a:p>
            <a:pPr marL="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быть свободное время;</a:t>
            </a:r>
          </a:p>
          <a:p>
            <a:pPr marL="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хорошо подобраны обучающие игры и упражнения </a:t>
            </a:r>
          </a:p>
          <a:p>
            <a:pPr marL="457200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разнообразные виды театрализованных игр, пальчиковые игры). Например: игрушки «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-ба-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(одеваются на руку), игры-спектакли, настольный театр (плоскостной и объёмный), теневой театр, марионетки.</a:t>
            </a:r>
          </a:p>
          <a:p>
            <a:pPr marL="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должен быть наглядный пример хорошо умеющего играть в режиссёрские игры воспитателя или другого ребёнка.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232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6980" y="1154583"/>
            <a:ext cx="915687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Заключение:</a:t>
            </a:r>
          </a:p>
          <a:p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умелая организация режиссёрской игры, создание необходимых условий для её развития – способствуют усвоению детьми игровых умений и навыков, развитию личности ребёнка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431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CB7BEDE-6AFE-4D2F-8698-90744B492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497" y="424070"/>
            <a:ext cx="2686878" cy="225287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26302FE-B74D-4BAC-915F-EDE6F8B55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0453" y="424070"/>
            <a:ext cx="3101009" cy="225287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B5F58F3-9EC3-4CA4-A81E-DD046DD79D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4313" y="424070"/>
            <a:ext cx="3101009" cy="225287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997FFCE-A58A-4D28-985B-7072824F1F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986" y="3147391"/>
            <a:ext cx="2766390" cy="26305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2FB5B3C-AAFA-4937-AA4B-ADE801ECEF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7931" y="3147391"/>
            <a:ext cx="3233531" cy="263055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888AA77-10CD-4446-BF19-0BABFD5725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8941" y="3147390"/>
            <a:ext cx="2911751" cy="26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89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900igr.net/up/datas/154916/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48" y="482623"/>
            <a:ext cx="10547797" cy="589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782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093" y="4185634"/>
            <a:ext cx="11629621" cy="248562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/>
            </a:r>
            <a:br>
              <a:rPr lang="ru-RU" sz="2400" b="1" dirty="0"/>
            </a:br>
            <a:r>
              <a:rPr lang="ru-RU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 режиссерская игра »</a:t>
            </a:r>
            <a:r>
              <a:rPr lang="ru-RU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https://ds04.infourok.ru/uploads/ex/0014/000d1f73-519d793f/hello_html_m55fb77d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693" y="647162"/>
            <a:ext cx="4031088" cy="369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076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6367" y="321972"/>
            <a:ext cx="11423560" cy="611746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90919" y="540913"/>
            <a:ext cx="9659154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Режиссёрская игра дошкольника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индивидуальная игра, в процессе которой ребёнок создаёт игровые ситуации с игрушками, предметами – заместителями. В этой игре ребёнок может быть сам в роли, а может только регулировать взаимоотношения между игрушками, как режиссёр. В основе сценария игры лежит личный опыт ребёнка. </a:t>
            </a:r>
          </a:p>
          <a:p>
            <a:pPr algn="just"/>
            <a:endParaRPr lang="ru-RU" sz="2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643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941" y="180305"/>
            <a:ext cx="11758411" cy="652958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08338" y="713327"/>
            <a:ext cx="107409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режиссёрской игре речь – главный компонент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может быть дикторской – текст за кадром.</a:t>
            </a:r>
          </a:p>
          <a:p>
            <a:pPr algn="ctr"/>
            <a:endParaRPr lang="ru-RU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 также речь может быть оценочной. </a:t>
            </a:r>
          </a:p>
          <a:p>
            <a:pPr algn="ctr"/>
            <a:endParaRPr lang="ru-RU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игре ребёнок говорит за каждого персонажа.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342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336" y="115912"/>
            <a:ext cx="11745532" cy="198334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игры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95748" y="1545467"/>
            <a:ext cx="90667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Режиссёрские игры позволяют ребёнку упражняться во взаимоотношениях, в общении в процессе действий с куклами. В отличии от партнёра, куклы не требуют от ребёнка высокого уровня общения – с ними проще.</a:t>
            </a:r>
          </a:p>
          <a:p>
            <a:pPr marL="457200" algn="ctr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detskieradosti.ru/_fr/6/64050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217" y="3792236"/>
            <a:ext cx="6091707" cy="279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730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2434" y="591286"/>
            <a:ext cx="95046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режиссёрской игры 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68473" y="1495769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самореализуются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активизируются речь, воображение, мышление;</a:t>
            </a:r>
          </a:p>
          <a:p>
            <a:pPr marL="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проявляется самостоятельность, конструктивные способности (планирование деятельности), артистические способности.</a:t>
            </a:r>
            <a:endParaRPr lang="ru-RU" sz="320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://strana.jili-bili.ru/uploads/topics/preview/00/00/03/24/3c83449981_750cro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09" y="1622738"/>
            <a:ext cx="5330825" cy="390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2292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64428" y="429992"/>
            <a:ext cx="642655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Режиссёрская игра проявляется в начале 4 года жизни.</a:t>
            </a:r>
          </a:p>
          <a:p>
            <a:pPr algn="ctr"/>
            <a:endParaRPr lang="ru-RU" sz="3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является предпосылкой сюжетно – ролевой игры. </a:t>
            </a:r>
          </a:p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игры личный опыт. Сюжет очень беден. </a:t>
            </a:r>
          </a:p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Чаще всего у детей 2 младшей группы всего два персонажа.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://www.maam.ru/upload/blogs/detsad-747183-14892223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17" y="1136561"/>
            <a:ext cx="4377787" cy="407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009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6247" y="1335202"/>
            <a:ext cx="650383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5 году жизни </a:t>
            </a:r>
          </a:p>
          <a:p>
            <a:pPr algn="ctr"/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игры появляются сюжеты сказок, </a:t>
            </a: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мультфильмов,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увеличивается количество персонажей.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://ds182.ucoz.ru/_nw/6/764706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60" y="1030310"/>
            <a:ext cx="4481848" cy="453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369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07108" y="941978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старшем возрасте происходит заметный рост игровых умений. Часто используются предметы-заместители, роль за игрушкой не фиксируется </a:t>
            </a:r>
          </a:p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 более богатый и динамичный, расширяется и активизируется словарь ребёнка.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://www.maam.ru/upload/blogs/31bfb4662dd48105529d0e649d98d233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48" y="1249251"/>
            <a:ext cx="5446735" cy="410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9065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1233</TotalTime>
  <Words>367</Words>
  <Application>Microsoft Office PowerPoint</Application>
  <PresentationFormat>Широкоэкранный</PresentationFormat>
  <Paragraphs>48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Century Gothic</vt:lpstr>
      <vt:lpstr>Comic Sans MS</vt:lpstr>
      <vt:lpstr>Times New Roman</vt:lpstr>
      <vt:lpstr>Wingdings 3</vt:lpstr>
      <vt:lpstr>Сектор</vt:lpstr>
      <vt:lpstr>                      Презентация Игровая деятельность дошкольников</vt:lpstr>
      <vt:lpstr> Тема: « режиссерская игра » </vt:lpstr>
      <vt:lpstr> </vt:lpstr>
      <vt:lpstr>.</vt:lpstr>
      <vt:lpstr>Преимущества игры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Учебная практика</dc:title>
  <dc:creator>RePack by Diakov</dc:creator>
  <cp:lastModifiedBy>1</cp:lastModifiedBy>
  <cp:revision>76</cp:revision>
  <dcterms:created xsi:type="dcterms:W3CDTF">2016-01-03T16:37:21Z</dcterms:created>
  <dcterms:modified xsi:type="dcterms:W3CDTF">2020-04-07T19:10:42Z</dcterms:modified>
</cp:coreProperties>
</file>