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1"/>
  </p:handoutMasterIdLst>
  <p:sldIdLst>
    <p:sldId id="256" r:id="rId2"/>
    <p:sldId id="257" r:id="rId3"/>
    <p:sldId id="263" r:id="rId4"/>
    <p:sldId id="265" r:id="rId5"/>
    <p:sldId id="266" r:id="rId6"/>
    <p:sldId id="267" r:id="rId7"/>
    <p:sldId id="268" r:id="rId8"/>
    <p:sldId id="269" r:id="rId9"/>
    <p:sldId id="264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088" y="-84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962B7-51A9-42DC-8ADD-663F77DBBC5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54785-A5CC-482D-8157-E2D0E251C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73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4830-E2E3-473D-AB67-5CDC35AE6EB1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4A8-D2C0-49E5-8C89-D4492661BE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4830-E2E3-473D-AB67-5CDC35AE6EB1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4A8-D2C0-49E5-8C89-D4492661BE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4830-E2E3-473D-AB67-5CDC35AE6EB1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4A8-D2C0-49E5-8C89-D4492661BE5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4830-E2E3-473D-AB67-5CDC35AE6EB1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4A8-D2C0-49E5-8C89-D4492661BE5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4830-E2E3-473D-AB67-5CDC35AE6EB1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4A8-D2C0-49E5-8C89-D4492661BE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4830-E2E3-473D-AB67-5CDC35AE6EB1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4A8-D2C0-49E5-8C89-D4492661BE5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4830-E2E3-473D-AB67-5CDC35AE6EB1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4A8-D2C0-49E5-8C89-D4492661BE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4830-E2E3-473D-AB67-5CDC35AE6EB1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4A8-D2C0-49E5-8C89-D4492661BE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4830-E2E3-473D-AB67-5CDC35AE6EB1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4A8-D2C0-49E5-8C89-D4492661BE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4830-E2E3-473D-AB67-5CDC35AE6EB1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4A8-D2C0-49E5-8C89-D4492661BE5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4830-E2E3-473D-AB67-5CDC35AE6EB1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24A8-D2C0-49E5-8C89-D4492661BE5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9684830-E2E3-473D-AB67-5CDC35AE6EB1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CD624A8-D2C0-49E5-8C89-D4492661BE5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345638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Эмоционально-личностный показатель, как  один  из  компонентов  готовности  детей  к  обучению  в  школе»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1800" dirty="0" smtClean="0">
                <a:solidFill>
                  <a:srgbClr val="002060"/>
                </a:solidFill>
              </a:rPr>
              <a:t>Подготовила  воспитатель  Хромых  И.А.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9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Что  такое готовность  ребенка  к  школе?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275152" y="2674938"/>
            <a:ext cx="4601633" cy="345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01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060848"/>
            <a:ext cx="7956872" cy="46085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Мотивационный </a:t>
            </a:r>
            <a:r>
              <a:rPr lang="ru-RU" dirty="0"/>
              <a:t>аспект </a:t>
            </a:r>
            <a:r>
              <a:rPr lang="ru-RU" dirty="0" smtClean="0"/>
              <a:t>– Ребенку интересна школа не атрибутами </a:t>
            </a:r>
            <a:r>
              <a:rPr lang="ru-RU" dirty="0"/>
              <a:t>-</a:t>
            </a:r>
            <a:r>
              <a:rPr lang="ru-RU" dirty="0" smtClean="0"/>
              <a:t>портфель</a:t>
            </a:r>
            <a:r>
              <a:rPr lang="ru-RU" dirty="0"/>
              <a:t>, учебники, </a:t>
            </a:r>
            <a:r>
              <a:rPr lang="ru-RU" dirty="0" smtClean="0"/>
              <a:t>тетради, </a:t>
            </a:r>
            <a:r>
              <a:rPr lang="ru-RU" dirty="0"/>
              <a:t>а </a:t>
            </a:r>
            <a:r>
              <a:rPr lang="ru-RU" dirty="0" smtClean="0"/>
              <a:t>возможностью </a:t>
            </a:r>
            <a:r>
              <a:rPr lang="ru-RU" dirty="0"/>
              <a:t>получать новые </a:t>
            </a:r>
            <a:r>
              <a:rPr lang="ru-RU" dirty="0" smtClean="0"/>
              <a:t>знания, </a:t>
            </a:r>
            <a:r>
              <a:rPr lang="ru-RU" dirty="0"/>
              <a:t>что предполагает развитие познавательных интересов. </a:t>
            </a:r>
            <a:endParaRPr lang="ru-RU" dirty="0" smtClean="0"/>
          </a:p>
          <a:p>
            <a:r>
              <a:rPr lang="ru-RU" dirty="0" smtClean="0"/>
              <a:t>Социально - личностный аспект:</a:t>
            </a:r>
          </a:p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ебенок социально адаптирован к новому обучению, взаимодействию со взрослыми и сверстниками. </a:t>
            </a:r>
          </a:p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ебенок владеет психическими процессами: памятью, мышлением, воображением, вниманием и т.д.</a:t>
            </a:r>
          </a:p>
          <a:p>
            <a:r>
              <a:rPr lang="ru-RU" dirty="0" smtClean="0"/>
              <a:t>Физический аспект – ребенок владеет физическими, волевыми качествами, способности к самоконтролю и к самооценке в физическом развитии.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Готовность к  обучению  в  школе  - это не  отдельные  знания  и умения,  а  определенный их  набор.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132856"/>
            <a:ext cx="8424936" cy="4065315"/>
          </a:xfrm>
        </p:spPr>
        <p:txBody>
          <a:bodyPr/>
          <a:lstStyle/>
          <a:p>
            <a:r>
              <a:rPr lang="ru-RU" dirty="0" smtClean="0"/>
              <a:t>Создала в группе предметно-пространственную среду приближенную к учебной деятельности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4344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Методы и приемы работы с детьми подготовительной группы к поступлению в школу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187624" y="3163940"/>
            <a:ext cx="7380312" cy="3499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58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824536"/>
          </a:xfrm>
        </p:spPr>
        <p:txBody>
          <a:bodyPr/>
          <a:lstStyle/>
          <a:p>
            <a:r>
              <a:rPr lang="ru-RU" b="1" u="sng" dirty="0" smtClean="0"/>
              <a:t>Социальное партнерство </a:t>
            </a:r>
          </a:p>
          <a:p>
            <a:pPr marL="0" indent="0">
              <a:buNone/>
            </a:pPr>
            <a:r>
              <a:rPr lang="ru-RU" dirty="0" smtClean="0"/>
              <a:t>Музей истории Екатеринбурга </a:t>
            </a:r>
          </a:p>
          <a:p>
            <a:pPr marL="0" indent="0">
              <a:buNone/>
            </a:pPr>
            <a:r>
              <a:rPr lang="ru-RU" dirty="0" smtClean="0"/>
              <a:t>Библиотека </a:t>
            </a:r>
          </a:p>
          <a:p>
            <a:pPr marL="0" indent="0">
              <a:buNone/>
            </a:pPr>
            <a:r>
              <a:rPr lang="ru-RU" dirty="0" smtClean="0"/>
              <a:t>МАОУ СОШ № 91</a:t>
            </a:r>
          </a:p>
          <a:p>
            <a:pPr marL="0" indent="0">
              <a:buNone/>
            </a:pPr>
            <a:r>
              <a:rPr lang="ru-RU" dirty="0" smtClean="0"/>
              <a:t>Кадетский корпус «Спасатель»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35280" cy="151216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Методы и приемы работы с детьми подготовительной группы к поступлению в школу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05464"/>
            <a:ext cx="29718000" cy="396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921134" cy="522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5" y="2204864"/>
            <a:ext cx="6264696" cy="3921299"/>
          </a:xfrm>
        </p:spPr>
        <p:txBody>
          <a:bodyPr/>
          <a:lstStyle/>
          <a:p>
            <a:r>
              <a:rPr lang="ru-RU" b="1" u="sng" dirty="0" smtClean="0"/>
              <a:t>Игровая деятельность:</a:t>
            </a:r>
          </a:p>
          <a:p>
            <a:r>
              <a:rPr lang="ru-RU" dirty="0" smtClean="0"/>
              <a:t>Сюжетно-ролевая игра </a:t>
            </a:r>
          </a:p>
          <a:p>
            <a:r>
              <a:rPr lang="ru-RU" dirty="0" smtClean="0"/>
              <a:t>Дидактические игры </a:t>
            </a:r>
          </a:p>
          <a:p>
            <a:r>
              <a:rPr lang="ru-RU" dirty="0" smtClean="0"/>
              <a:t>Настольные  игры </a:t>
            </a:r>
          </a:p>
          <a:p>
            <a:r>
              <a:rPr lang="ru-RU" dirty="0" smtClean="0"/>
              <a:t>Подвижные игры 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65618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Методы и приемы работы с детьми подготовительной группы к поступлению в школу </a:t>
            </a:r>
          </a:p>
        </p:txBody>
      </p:sp>
      <p:pic>
        <p:nvPicPr>
          <p:cNvPr id="2050" name="Picture 2" descr="C:\Users\User\Desktop\Ирина Анатольевна\Фото группы\DSCN39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325" y="3241251"/>
            <a:ext cx="4770163" cy="345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6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Выполнение распорядка дня (режим)</a:t>
            </a:r>
          </a:p>
          <a:p>
            <a:r>
              <a:rPr lang="ru-RU" dirty="0" smtClean="0"/>
              <a:t>Воспитание культурно- гигиенических навыков и умений</a:t>
            </a:r>
          </a:p>
          <a:p>
            <a:r>
              <a:rPr lang="ru-RU" dirty="0" smtClean="0"/>
              <a:t>Развитие самостоятельной деятельности</a:t>
            </a:r>
          </a:p>
          <a:p>
            <a:r>
              <a:rPr lang="ru-RU" dirty="0" smtClean="0"/>
              <a:t>Развитие трудовой деятельности </a:t>
            </a:r>
          </a:p>
          <a:p>
            <a:r>
              <a:rPr lang="ru-RU" dirty="0" smtClean="0"/>
              <a:t>Формирование основ безопасности жизнедеятельности детей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8328"/>
            <a:ext cx="8496944" cy="125272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Методы и приемы работы с детьми подготовительной группы к поступлению в школу </a:t>
            </a:r>
          </a:p>
        </p:txBody>
      </p:sp>
    </p:spTree>
    <p:extLst>
      <p:ext uri="{BB962C8B-B14F-4D97-AF65-F5344CB8AC3E}">
        <p14:creationId xmlns:p14="http://schemas.microsoft.com/office/powerpoint/2010/main" val="10431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539553" y="692696"/>
            <a:ext cx="8208911" cy="40324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 завершению обучения в дошкольном образовательном учреждении ребенок овладевает основными  эмоционально-личностными показателями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Владеет волевыми качествами;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У</a:t>
            </a:r>
            <a:r>
              <a:rPr lang="ru-RU" b="1" dirty="0" smtClean="0">
                <a:solidFill>
                  <a:srgbClr val="002060"/>
                </a:solidFill>
              </a:rPr>
              <a:t>правляет своими  эмоциями </a:t>
            </a:r>
            <a:r>
              <a:rPr lang="ru-RU" b="1" dirty="0">
                <a:solidFill>
                  <a:srgbClr val="002060"/>
                </a:solidFill>
              </a:rPr>
              <a:t>и </a:t>
            </a:r>
            <a:r>
              <a:rPr lang="ru-RU" b="1" dirty="0" smtClean="0">
                <a:solidFill>
                  <a:srgbClr val="002060"/>
                </a:solidFill>
              </a:rPr>
              <a:t>поведением;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Выполняет поручения педагога; 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Умеет общаться  </a:t>
            </a:r>
            <a:r>
              <a:rPr lang="ru-RU" b="1" dirty="0">
                <a:solidFill>
                  <a:srgbClr val="002060"/>
                </a:solidFill>
              </a:rPr>
              <a:t>со  сверстниками  и  </a:t>
            </a:r>
            <a:r>
              <a:rPr lang="ru-RU" b="1" dirty="0" smtClean="0">
                <a:solidFill>
                  <a:srgbClr val="002060"/>
                </a:solidFill>
              </a:rPr>
              <a:t>взрослыми;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Готов к обучению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 школе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28" y="3717032"/>
            <a:ext cx="4505325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0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159</TotalTime>
  <Words>275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Candara</vt:lpstr>
      <vt:lpstr>Symbol</vt:lpstr>
      <vt:lpstr>Times New Roman</vt:lpstr>
      <vt:lpstr>Волна</vt:lpstr>
      <vt:lpstr>«Эмоционально-личностный показатель, как  один  из  компонентов  готовности  детей  к  обучению  в  школе»</vt:lpstr>
      <vt:lpstr>Что  такое готовность  ребенка  к  школе?</vt:lpstr>
      <vt:lpstr>Готовность к  обучению  в  школе  - это не  отдельные  знания  и умения,  а  определенный их  набор.</vt:lpstr>
      <vt:lpstr>Методы и приемы работы с детьми подготовительной группы к поступлению в школу </vt:lpstr>
      <vt:lpstr>Методы и приемы работы с детьми подготовительной группы к поступлению в школу </vt:lpstr>
      <vt:lpstr>Методы и приемы работы с детьми подготовительной группы к поступлению в школу </vt:lpstr>
      <vt:lpstr>Методы и приемы работы с детьми подготовительной группы к поступлению в школу 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«Эмоционально-личностной показатель, как  один  из  компонентов  готовности  детей  к  обучению  в  школе»</dc:title>
  <dc:creator>User</dc:creator>
  <cp:lastModifiedBy>1</cp:lastModifiedBy>
  <cp:revision>15</cp:revision>
  <cp:lastPrinted>2017-02-28T10:43:09Z</cp:lastPrinted>
  <dcterms:created xsi:type="dcterms:W3CDTF">2017-02-28T02:14:18Z</dcterms:created>
  <dcterms:modified xsi:type="dcterms:W3CDTF">2017-02-28T10:43:45Z</dcterms:modified>
</cp:coreProperties>
</file>