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9" r:id="rId3"/>
    <p:sldId id="284" r:id="rId4"/>
    <p:sldId id="283" r:id="rId5"/>
    <p:sldId id="285" r:id="rId6"/>
    <p:sldId id="262" r:id="rId7"/>
    <p:sldId id="264" r:id="rId8"/>
    <p:sldId id="286" r:id="rId9"/>
    <p:sldId id="267" r:id="rId10"/>
    <p:sldId id="287" r:id="rId11"/>
    <p:sldId id="288" r:id="rId12"/>
    <p:sldId id="289" r:id="rId13"/>
    <p:sldId id="291" r:id="rId14"/>
    <p:sldId id="292" r:id="rId15"/>
    <p:sldId id="29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28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8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29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8166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7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2590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9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72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6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2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04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4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2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0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3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1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72C8E9C-723F-4C55-BAF4-C3D904B4A63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F97C2BB-F1CF-4B84-89BB-5248FFE1F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62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3880" y="1358537"/>
            <a:ext cx="11020108" cy="12627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том, что было </a:t>
            </a:r>
            <a:b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забудем…»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20783" y="3930953"/>
            <a:ext cx="6400800" cy="1947333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-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Щенникова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Евгеньевна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МБДОУ- детский сад №476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5" y="3276144"/>
            <a:ext cx="3603875" cy="34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2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479" y="0"/>
            <a:ext cx="11663966" cy="144243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 прадеды детей нашей старшей группы внесли свой вклад в приближение победы в </a:t>
            </a:r>
            <a:r>
              <a:rPr lang="ru-RU" dirty="0" err="1" smtClean="0">
                <a:solidFill>
                  <a:schemeClr val="bg1"/>
                </a:solidFill>
              </a:rPr>
              <a:t>вов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3487" y="1777283"/>
            <a:ext cx="5248381" cy="86288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 Павел Егорович прадедушка Софьи Хренковой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3063" y="2935798"/>
            <a:ext cx="5248275" cy="328510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95493" y="1777283"/>
            <a:ext cx="6490952" cy="1403799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Найденовы: Степан Алексеевич, Владимир Алексеевич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56954" y="2935797"/>
            <a:ext cx="5277172" cy="34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6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9804" y="154545"/>
            <a:ext cx="5152062" cy="1661375"/>
          </a:xfrm>
        </p:spPr>
        <p:txBody>
          <a:bodyPr/>
          <a:lstStyle/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Галиченко Михаил Андреевич – прадедушка Степана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Павлюка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8671" y="1687131"/>
            <a:ext cx="3798438" cy="424973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98524" y="154545"/>
            <a:ext cx="5834130" cy="2962142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Шишкин Василий Иванович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всю войну. Был награжден во время войны «Гвардейским значком» за отличие в боях с немецким захватчиком, медалью «За победу над Германией», «За доблестный труд в Великой Отечественной войне 1941 – 1945гг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Рыбакова Данила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94" y="2939256"/>
            <a:ext cx="4067175" cy="3581400"/>
          </a:xfrm>
        </p:spPr>
      </p:pic>
    </p:spTree>
    <p:extLst>
      <p:ext uri="{BB962C8B-B14F-4D97-AF65-F5344CB8AC3E}">
        <p14:creationId xmlns:p14="http://schemas.microsoft.com/office/powerpoint/2010/main" val="250479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80303"/>
            <a:ext cx="4559121" cy="199622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Букин Александр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Федорович-прадедушка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Мангилева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Саши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867" y="1558344"/>
            <a:ext cx="3193895" cy="426042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43211" y="399245"/>
            <a:ext cx="3940935" cy="209925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Ломакин Юрий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Григорьевич – прадедушка Столбовой Полины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9273" y="2305319"/>
            <a:ext cx="3154232" cy="42091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392" y="2620971"/>
            <a:ext cx="3309871" cy="39996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45973" y="180303"/>
            <a:ext cx="3719290" cy="244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Мезенцев Николай Егорович </a:t>
            </a:r>
          </a:p>
          <a:p>
            <a:pPr lvl="0" algn="just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с 1943 года до окончания войны в железнодорожных войсках. Сопровождал на фронт военную технику. Был ранен дважды в ногу. Награжден медалями за участие в Великой отечественной войне. Прадедушка Голушко Фёдора </a:t>
            </a:r>
          </a:p>
        </p:txBody>
      </p:sp>
    </p:spTree>
    <p:extLst>
      <p:ext uri="{BB962C8B-B14F-4D97-AF65-F5344CB8AC3E}">
        <p14:creationId xmlns:p14="http://schemas.microsoft.com/office/powerpoint/2010/main" val="279004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0761" y="244699"/>
            <a:ext cx="11449318" cy="82424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«Мой дед герой!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" y="953036"/>
            <a:ext cx="4563414" cy="3422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57" y="1068946"/>
            <a:ext cx="3410687" cy="3578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92" y="3456671"/>
            <a:ext cx="4339365" cy="32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" y="84683"/>
            <a:ext cx="4314423" cy="243360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0152" y="5078524"/>
            <a:ext cx="6838682" cy="177947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Воспитанники нашей группы чтут память о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великой победе! Учувствуют в праздничных мероприятиях, акциях, встречах с ветеранами.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Вместе с родителями посещают парад победы,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выставки боевой техники, праздничный салют.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80" y="725124"/>
            <a:ext cx="3265050" cy="4353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618" y="84683"/>
            <a:ext cx="5722348" cy="3214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612" y="3108561"/>
            <a:ext cx="4822354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2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363" y="6104586"/>
            <a:ext cx="9169758" cy="3606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мирное небо над головой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7263685" y="1056068"/>
            <a:ext cx="4928315" cy="39048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Победы утром рано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Выйди в город, погляди: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шагают ветераны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орденами на груди.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ветеранам скажем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жизнь, за детство и весну,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тишину, за мирный дом,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мир, в котором мы живем!</a:t>
            </a:r>
          </a:p>
        </p:txBody>
      </p:sp>
      <p:pic>
        <p:nvPicPr>
          <p:cNvPr id="8194" name="Picture 2" descr="https://avatars.mds.yandex.net/get-zen_doc/1897428/pub_5e7c50e56a65832da01191f4_5e7c50fb8fb8515a5a4fc0eb/scale_12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57" y="1197735"/>
            <a:ext cx="6173386" cy="455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8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2080" y="334852"/>
            <a:ext cx="4649787" cy="78561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что не предвещало беды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8498" y="1584102"/>
            <a:ext cx="4703369" cy="303053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79066" y="334852"/>
            <a:ext cx="4665134" cy="170788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без объявления войны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фашистская Германия напала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нашу Родину. </a:t>
            </a:r>
            <a:endParaRPr lang="ru-RU" dirty="0"/>
          </a:p>
        </p:txBody>
      </p:sp>
      <p:pic>
        <p:nvPicPr>
          <p:cNvPr id="8" name="Picture 2" descr="https://waralbum.ru/wp-content/uploads/2015/01/023021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 r="26741"/>
          <a:stretch>
            <a:fillRect/>
          </a:stretch>
        </p:blipFill>
        <p:spPr bwMode="auto">
          <a:xfrm>
            <a:off x="6877318" y="2042734"/>
            <a:ext cx="3409148" cy="475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4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91" y="3936388"/>
            <a:ext cx="5818136" cy="280319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03188"/>
            <a:ext cx="5362575" cy="177641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приходилось нашим бойцам, сильный был враг. Но солдаты нашей армии били врага, гнали с нашей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6239562" y="103188"/>
            <a:ext cx="5952438" cy="46355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Держали оборону в воздухе и на воде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239562" y="566738"/>
            <a:ext cx="4941194" cy="3191049"/>
          </a:xfrm>
          <a:prstGeom prst="rect">
            <a:avLst/>
          </a:prstGeom>
        </p:spPr>
      </p:pic>
      <p:pic>
        <p:nvPicPr>
          <p:cNvPr id="13" name="Объект 16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240740" y="1782813"/>
            <a:ext cx="4881093" cy="39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5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302321" y="4623515"/>
            <a:ext cx="4889679" cy="2148751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Тяжело было  детям во время войны. Детские сады и школы не работали. Многие дети потеряли под бомбежками своих родных и близких. Некоторые мальчишки становились «сыновьями полков» их брали к себе солдаты и заботились о них до конца войны.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8378825" y="334852"/>
            <a:ext cx="3813175" cy="10573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войны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avatars.mds.yandex.net/get-zen_doc/173924/pub_5c35948551ac1300abc2cd90_5c35a046a2966000aa0de90b/scale_12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5" y="1870075"/>
            <a:ext cx="35845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ezkcso.arkh.socinfo.ru/media/2020/04/23/1255653240/s1200_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07" y="92053"/>
            <a:ext cx="3784600" cy="29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" y="334852"/>
            <a:ext cx="4445055" cy="3333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33" y="3117885"/>
            <a:ext cx="4872507" cy="36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669" y="206063"/>
            <a:ext cx="10625071" cy="6825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Великие сражения ВОВ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248" y="685800"/>
            <a:ext cx="3026535" cy="57626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Курская дуга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8365" y="1262062"/>
            <a:ext cx="5128124" cy="2854522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84278" y="685800"/>
            <a:ext cx="4638528" cy="57626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Сталинградская битва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oznanie21.ru/wp-content/uploads/2019/08/24-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99" y="1262062"/>
            <a:ext cx="4739425" cy="28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7" y="3206840"/>
            <a:ext cx="4576291" cy="34322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44" y="3351987"/>
            <a:ext cx="4688138" cy="34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2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167426"/>
            <a:ext cx="6787165" cy="80650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на военных заводах , помогая своим мужьям, сыновьям, отцам 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261398" y="167425"/>
            <a:ext cx="5930602" cy="109463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Выносили раненых с поля боя</a:t>
            </a:r>
          </a:p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956811" y="714743"/>
            <a:ext cx="4020541" cy="3030537"/>
          </a:xfrm>
          <a:prstGeom prst="rect">
            <a:avLst/>
          </a:prstGeom>
        </p:spPr>
      </p:pic>
      <p:pic>
        <p:nvPicPr>
          <p:cNvPr id="9" name="Picture 2" descr="https://ds05.infourok.ru/uploads/ex/0f8f/0001f7d6-7967a12b/img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3" y="1226320"/>
            <a:ext cx="4040717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8781" y="2057279"/>
            <a:ext cx="5330865" cy="399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1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5477691"/>
            <a:ext cx="10767559" cy="106244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подвиги на фронте и в тылу                     героев награждали медалями и орденами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4070" y="685800"/>
            <a:ext cx="5257798" cy="5762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ВОВ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51311" y="685800"/>
            <a:ext cx="5493111" cy="57626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славы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bigslide.ru/images/38/37738/960/img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25" y="1262062"/>
            <a:ext cx="5622298" cy="411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5.infourok.ru/uploads/ex/02ef/0012c79e-0aa4b8ca/im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0" y="1275146"/>
            <a:ext cx="5832475" cy="41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6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25569"/>
            <a:ext cx="5164428" cy="3873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4596" y="748093"/>
            <a:ext cx="4980190" cy="3735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38" y="3342882"/>
            <a:ext cx="4803909" cy="32970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34" y="3342882"/>
            <a:ext cx="4462172" cy="33785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0" y="283334"/>
            <a:ext cx="2860720" cy="284623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Вместе с детьми Познакомились </a:t>
            </a:r>
            <a:r>
              <a:rPr lang="ru-RU" sz="2000" dirty="0" smtClean="0">
                <a:solidFill>
                  <a:schemeClr val="bg1"/>
                </a:solidFill>
              </a:rPr>
              <a:t>с наградами и орденами </a:t>
            </a:r>
            <a:r>
              <a:rPr lang="ru-RU" sz="2000" dirty="0" err="1" smtClean="0">
                <a:solidFill>
                  <a:schemeClr val="bg1"/>
                </a:solidFill>
              </a:rPr>
              <a:t>вов</a:t>
            </a:r>
            <a:r>
              <a:rPr lang="ru-RU" sz="2000" dirty="0" smtClean="0">
                <a:solidFill>
                  <a:schemeClr val="bg1"/>
                </a:solidFill>
              </a:rPr>
              <a:t>. Рассмотрели настоящие медали принесенные воспитанниками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52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14" y="4998720"/>
            <a:ext cx="11286186" cy="150658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Долгих 4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длилась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война.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время очень много погибло солдат и мирных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жителей.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армия разгромили фашистские войска В берлине и одержала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1945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3075" y="426720"/>
            <a:ext cx="5494455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23295" y="426720"/>
            <a:ext cx="5559105" cy="609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героев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i.ytimg.com/vi/9pHOq_1cMWM/maxres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54" y="1036321"/>
            <a:ext cx="5582546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bs.twimg.com/media/DeYBhRzXcAAm32o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0" y="1036320"/>
            <a:ext cx="555910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0288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676</TotalTime>
  <Words>336</Words>
  <Application>Microsoft Office PowerPoint</Application>
  <PresentationFormat>Широкоэкранный</PresentationFormat>
  <Paragraphs>41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Century Gothic</vt:lpstr>
      <vt:lpstr>Times New Roman</vt:lpstr>
      <vt:lpstr>Wingdings 3</vt:lpstr>
      <vt:lpstr>Сектор</vt:lpstr>
      <vt:lpstr>«О том, что было  не забудем…»</vt:lpstr>
      <vt:lpstr>Презентация PowerPoint</vt:lpstr>
      <vt:lpstr>Презентация PowerPoint</vt:lpstr>
      <vt:lpstr>Тяжело было  детям во время войны. Детские сады и школы не работали. Многие дети потеряли под бомбежками своих родных и близких. Некоторые мальчишки становились «сыновьями полков» их брали к себе солдаты и заботились о них до конца войны.</vt:lpstr>
      <vt:lpstr>Великие сражения ВОВ </vt:lpstr>
      <vt:lpstr>Презентация PowerPoint</vt:lpstr>
      <vt:lpstr>За подвиги на фронте и в тылу                     героев награждали медалями и орденами</vt:lpstr>
      <vt:lpstr>Вместе с детьми Познакомились с наградами и орденами вов. Рассмотрели настоящие медали принесенные воспитанниками </vt:lpstr>
      <vt:lpstr>Долгих 4 года длилась Великая Отечественная война.  За это время очень много погибло солдат и мирных жителей. Наши армия разгромили фашистские войска В берлине и одержала победу  9 Мая 1945 года </vt:lpstr>
      <vt:lpstr>И прадеды детей нашей старшей группы внесли свой вклад в приближение победы в вов </vt:lpstr>
      <vt:lpstr>Презентация PowerPoint</vt:lpstr>
      <vt:lpstr>Презентация PowerPoint</vt:lpstr>
      <vt:lpstr>Создание Альбома памяти «Мой дед герой!</vt:lpstr>
      <vt:lpstr>Воспитанники нашей группы чтут память о  великой победе! Учувствуют в праздничных мероприятиях, акциях, встречах с ветеранами.  Вместе с родителями посещают парад победы,  выставки боевой техники, праздничный салют. </vt:lpstr>
      <vt:lpstr>Спасибо за мирное небо над головой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48</cp:revision>
  <dcterms:created xsi:type="dcterms:W3CDTF">2021-03-23T17:48:56Z</dcterms:created>
  <dcterms:modified xsi:type="dcterms:W3CDTF">2021-04-08T11:15:16Z</dcterms:modified>
</cp:coreProperties>
</file>