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59" r:id="rId3"/>
    <p:sldId id="284" r:id="rId4"/>
    <p:sldId id="283" r:id="rId5"/>
    <p:sldId id="285" r:id="rId6"/>
    <p:sldId id="262" r:id="rId7"/>
    <p:sldId id="264" r:id="rId8"/>
    <p:sldId id="286" r:id="rId9"/>
    <p:sldId id="267" r:id="rId10"/>
    <p:sldId id="287" r:id="rId11"/>
    <p:sldId id="288" r:id="rId12"/>
    <p:sldId id="289" r:id="rId13"/>
    <p:sldId id="291" r:id="rId14"/>
    <p:sldId id="292" r:id="rId15"/>
    <p:sldId id="29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9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8E9C-723F-4C55-BAF4-C3D904B4A635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C2BB-F1CF-4B84-89BB-5248FFE1FB7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7280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8E9C-723F-4C55-BAF4-C3D904B4A635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C2BB-F1CF-4B84-89BB-5248FFE1FB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382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8E9C-723F-4C55-BAF4-C3D904B4A635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C2BB-F1CF-4B84-89BB-5248FFE1FB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290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8E9C-723F-4C55-BAF4-C3D904B4A635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C2BB-F1CF-4B84-89BB-5248FFE1FB7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581669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8E9C-723F-4C55-BAF4-C3D904B4A635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C2BB-F1CF-4B84-89BB-5248FFE1FB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372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8E9C-723F-4C55-BAF4-C3D904B4A635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C2BB-F1CF-4B84-89BB-5248FFE1FB7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2590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8E9C-723F-4C55-BAF4-C3D904B4A635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C2BB-F1CF-4B84-89BB-5248FFE1FB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59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8E9C-723F-4C55-BAF4-C3D904B4A635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C2BB-F1CF-4B84-89BB-5248FFE1FB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172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8E9C-723F-4C55-BAF4-C3D904B4A635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C2BB-F1CF-4B84-89BB-5248FFE1FB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66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8E9C-723F-4C55-BAF4-C3D904B4A635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C2BB-F1CF-4B84-89BB-5248FFE1FB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824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8E9C-723F-4C55-BAF4-C3D904B4A635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C2BB-F1CF-4B84-89BB-5248FFE1FB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041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8E9C-723F-4C55-BAF4-C3D904B4A635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C2BB-F1CF-4B84-89BB-5248FFE1FB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4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8E9C-723F-4C55-BAF4-C3D904B4A635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C2BB-F1CF-4B84-89BB-5248FFE1FB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229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8E9C-723F-4C55-BAF4-C3D904B4A635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C2BB-F1CF-4B84-89BB-5248FFE1FB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800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8E9C-723F-4C55-BAF4-C3D904B4A635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C2BB-F1CF-4B84-89BB-5248FFE1FB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88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8E9C-723F-4C55-BAF4-C3D904B4A635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C2BB-F1CF-4B84-89BB-5248FFE1FB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430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8E9C-723F-4C55-BAF4-C3D904B4A635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C2BB-F1CF-4B84-89BB-5248FFE1FB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517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72C8E9C-723F-4C55-BAF4-C3D904B4A635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F97C2BB-F1CF-4B84-89BB-5248FFE1FB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3623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3880" y="1358537"/>
            <a:ext cx="11020108" cy="126274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том, что было </a:t>
            </a:r>
            <a:b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забудем…»</a:t>
            </a:r>
            <a:endParaRPr lang="ru-RU" sz="7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820783" y="3930953"/>
            <a:ext cx="6400800" cy="1947333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- </a:t>
            </a:r>
            <a:r>
              <a:rPr lang="ru-RU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Щенникова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Людмила Евгеньевна</a:t>
            </a:r>
          </a:p>
          <a:p>
            <a:pPr algn="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МБДОУ- детский сад №476</a:t>
            </a:r>
          </a:p>
          <a:p>
            <a:pPr algn="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группа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55" y="3276144"/>
            <a:ext cx="3603875" cy="340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823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479" y="0"/>
            <a:ext cx="11663966" cy="144243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 прадеды детей нашей старшей группы внесли свой вклад в приближение победы в </a:t>
            </a:r>
            <a:r>
              <a:rPr lang="ru-RU" dirty="0" err="1" smtClean="0">
                <a:solidFill>
                  <a:schemeClr val="bg1"/>
                </a:solidFill>
              </a:rPr>
              <a:t>вов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3487" y="1777283"/>
            <a:ext cx="5248381" cy="862886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Трофимов Павел Егорович прадедушка Софьи Хренковой 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73063" y="2935798"/>
            <a:ext cx="5248275" cy="3285104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795493" y="1777283"/>
            <a:ext cx="6490952" cy="1403799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Братья Найденовы: Степан Алексеевич, Владимир Алексеевич</a:t>
            </a:r>
          </a:p>
          <a:p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56954" y="2935797"/>
            <a:ext cx="5277172" cy="341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264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9804" y="154545"/>
            <a:ext cx="5152062" cy="1661375"/>
          </a:xfrm>
        </p:spPr>
        <p:txBody>
          <a:bodyPr/>
          <a:lstStyle/>
          <a:p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Галиченко Михаил Андреевич – прадедушка Степана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Павлюка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98671" y="1687131"/>
            <a:ext cx="3798438" cy="4249738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898524" y="154545"/>
            <a:ext cx="5834130" cy="2962142"/>
          </a:xfrm>
        </p:spPr>
        <p:txBody>
          <a:bodyPr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Шишкин Василий Иванович 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Прошел всю войну. Был награжден во время войны «Гвардейским значком» за отличие в боях с немецким захватчиком, медалью «За победу над Германией», «За доблестный труд в Великой Отечественной войне 1941 – 1945гг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Рыбакова Данила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594" y="2939256"/>
            <a:ext cx="4067175" cy="3581400"/>
          </a:xfrm>
        </p:spPr>
      </p:pic>
    </p:spTree>
    <p:extLst>
      <p:ext uri="{BB962C8B-B14F-4D97-AF65-F5344CB8AC3E}">
        <p14:creationId xmlns:p14="http://schemas.microsoft.com/office/powerpoint/2010/main" val="2504792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80303"/>
            <a:ext cx="4559121" cy="1996227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Букин Александр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Федорович-прадедушка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Мангилева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Саши 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8867" y="1558344"/>
            <a:ext cx="3193895" cy="4260428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443211" y="399245"/>
            <a:ext cx="3940935" cy="2099256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Ломакин Юрий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Григорьевич – прадедушка Столбовой Полины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49273" y="2305319"/>
            <a:ext cx="3154232" cy="420917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5392" y="2620971"/>
            <a:ext cx="3309871" cy="399966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145973" y="180303"/>
            <a:ext cx="3719290" cy="24406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Мезенцев Николай Егорович </a:t>
            </a:r>
          </a:p>
          <a:p>
            <a:pPr lvl="0" algn="just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с 1943 года до окончания войны в железнодорожных войсках. Сопровождал на фронт военную технику. Был ранен дважды в ногу. Награжден медалями за участие в Великой отечественной войне. Прадедушка Голушко Фёдора </a:t>
            </a:r>
          </a:p>
        </p:txBody>
      </p:sp>
    </p:spTree>
    <p:extLst>
      <p:ext uri="{BB962C8B-B14F-4D97-AF65-F5344CB8AC3E}">
        <p14:creationId xmlns:p14="http://schemas.microsoft.com/office/powerpoint/2010/main" val="279004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0761" y="244699"/>
            <a:ext cx="11449318" cy="824247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Альбома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памяти «Мой дед герой!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72" y="953036"/>
            <a:ext cx="4563414" cy="34225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257" y="1068946"/>
            <a:ext cx="3410687" cy="35780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892" y="3456671"/>
            <a:ext cx="4339365" cy="325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91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49" y="84683"/>
            <a:ext cx="4314423" cy="2433604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0152" y="5078524"/>
            <a:ext cx="6838682" cy="1779476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Воспитанники нашей группы чтут память о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великой победе! Учувствуют в праздничных мероприятиях, акциях, встречах с ветеранами.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Вместе с родителями посещают парад победы,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выставки боевой техники, праздничный салют. 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080" y="725124"/>
            <a:ext cx="3265050" cy="43534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8618" y="84683"/>
            <a:ext cx="5722348" cy="32143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8612" y="3108561"/>
            <a:ext cx="4822354" cy="361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128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7363" y="6104586"/>
            <a:ext cx="9169758" cy="36060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мирное небо над головой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294967295"/>
          </p:nvPr>
        </p:nvSpPr>
        <p:spPr>
          <a:xfrm>
            <a:off x="7263685" y="1056068"/>
            <a:ext cx="4928315" cy="39048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День Победы утром рано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Выйди в город, погляди: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шагают ветераны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орденами на груди.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ветеранам скажем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жизнь, за детство и весну,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тишину, за мирный дом,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мир, в котором мы живем!</a:t>
            </a:r>
          </a:p>
        </p:txBody>
      </p:sp>
      <p:pic>
        <p:nvPicPr>
          <p:cNvPr id="8194" name="Picture 2" descr="https://avatars.mds.yandex.net/get-zen_doc/1897428/pub_5e7c50e56a65832da01191f4_5e7c50fb8fb8515a5a4fc0eb/scale_1200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57" y="1197735"/>
            <a:ext cx="6173386" cy="4552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584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2080" y="334852"/>
            <a:ext cx="4649787" cy="785610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что не предвещало беды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18498" y="1584102"/>
            <a:ext cx="4703369" cy="3030538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6079066" y="334852"/>
            <a:ext cx="4665134" cy="1707882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июня 1941 года без объявления войны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фашистская Германия напала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нашу Родину. </a:t>
            </a:r>
            <a:endParaRPr lang="ru-RU" dirty="0"/>
          </a:p>
        </p:txBody>
      </p:sp>
      <p:pic>
        <p:nvPicPr>
          <p:cNvPr id="8" name="Picture 2" descr="https://waralbum.ru/wp-content/uploads/2015/01/0230210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1" r="26741"/>
          <a:stretch>
            <a:fillRect/>
          </a:stretch>
        </p:blipFill>
        <p:spPr bwMode="auto">
          <a:xfrm>
            <a:off x="6877318" y="2042734"/>
            <a:ext cx="3409148" cy="475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341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1091" y="3936388"/>
            <a:ext cx="5818136" cy="2803192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103188"/>
            <a:ext cx="5362575" cy="177641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 приходилось нашим бойцам, сильный был враг. Но солдаты нашей армии били врага, гнали с нашей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земли.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4294967295"/>
          </p:nvPr>
        </p:nvSpPr>
        <p:spPr>
          <a:xfrm>
            <a:off x="6239562" y="103188"/>
            <a:ext cx="5952438" cy="46355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Держали оборону в воздухе и на воде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294967295"/>
          </p:nvPr>
        </p:nvPicPr>
        <p:blipFill>
          <a:blip r:embed="rId3"/>
          <a:stretch>
            <a:fillRect/>
          </a:stretch>
        </p:blipFill>
        <p:spPr>
          <a:xfrm>
            <a:off x="6239562" y="566738"/>
            <a:ext cx="4941194" cy="3191049"/>
          </a:xfrm>
          <a:prstGeom prst="rect">
            <a:avLst/>
          </a:prstGeom>
        </p:spPr>
      </p:pic>
      <p:pic>
        <p:nvPicPr>
          <p:cNvPr id="13" name="Объект 16"/>
          <p:cNvPicPr>
            <a:picLocks noGrp="1" noChangeAspect="1"/>
          </p:cNvPicPr>
          <p:nvPr>
            <p:ph sz="half" idx="4294967295"/>
          </p:nvPr>
        </p:nvPicPr>
        <p:blipFill>
          <a:blip r:embed="rId4"/>
          <a:stretch>
            <a:fillRect/>
          </a:stretch>
        </p:blipFill>
        <p:spPr>
          <a:xfrm>
            <a:off x="240740" y="1782813"/>
            <a:ext cx="4881093" cy="3949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351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02321" y="4623515"/>
            <a:ext cx="4889679" cy="2148751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Тяжело было  детям во время войны. Детские сады и школы не работали. Многие дети потеряли под бомбежками своих родных и близких. Некоторые мальчишки становились «сыновьями полков» их брали к себе солдаты и заботились о них до конца войны.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4294967295"/>
          </p:nvPr>
        </p:nvSpPr>
        <p:spPr>
          <a:xfrm>
            <a:off x="8378825" y="334852"/>
            <a:ext cx="3813175" cy="10573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войны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avatars.mds.yandex.net/get-zen_doc/173924/pub_5c35948551ac1300abc2cd90_5c35a046a2966000aa0de90b/scale_1200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7425" y="1870075"/>
            <a:ext cx="3584575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mezkcso.arkh.socinfo.ru/media/2020/04/23/1255653240/s1200_1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507" y="92053"/>
            <a:ext cx="3784600" cy="290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7" y="334852"/>
            <a:ext cx="4445055" cy="33337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833" y="3117885"/>
            <a:ext cx="4872507" cy="365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288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6669" y="206063"/>
            <a:ext cx="10625071" cy="68258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Великие сражения ВОВ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4248" y="685800"/>
            <a:ext cx="3026535" cy="576262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Курская дуга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58365" y="1262062"/>
            <a:ext cx="5128124" cy="2854522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184278" y="685800"/>
            <a:ext cx="4638528" cy="576262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Сталинградская битва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poznanie21.ru/wp-content/uploads/2019/08/24-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899" y="1262062"/>
            <a:ext cx="4739425" cy="289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17" y="3206840"/>
            <a:ext cx="4576291" cy="34322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144" y="3351987"/>
            <a:ext cx="4688138" cy="3454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726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0" y="167426"/>
            <a:ext cx="6787165" cy="806506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Женщины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работали на военных заводах , помогая своим мужьям, сыновьям, отцам и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фронту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6261398" y="167425"/>
            <a:ext cx="5930602" cy="1094637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Выносили раненых с поля боя</a:t>
            </a:r>
          </a:p>
          <a:p>
            <a:pPr algn="ctr"/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7956811" y="714743"/>
            <a:ext cx="4020541" cy="3030537"/>
          </a:xfrm>
          <a:prstGeom prst="rect">
            <a:avLst/>
          </a:prstGeom>
        </p:spPr>
      </p:pic>
      <p:pic>
        <p:nvPicPr>
          <p:cNvPr id="9" name="Picture 2" descr="https://ds05.infourok.ru/uploads/ex/0f8f/0001f7d6-7967a12b/img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63" y="1226320"/>
            <a:ext cx="4040717" cy="303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18781" y="2057279"/>
            <a:ext cx="5330865" cy="399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213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5477691"/>
            <a:ext cx="10767559" cy="106244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подвиги на фронте и в тылу                     героев награждали медалями и орденами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4070" y="685800"/>
            <a:ext cx="5257798" cy="5762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 ВОВ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51311" y="685800"/>
            <a:ext cx="5493111" cy="576262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 славы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://bigslide.ru/images/38/37738/960/img3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125" y="1262062"/>
            <a:ext cx="5622298" cy="411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5.infourok.ru/uploads/ex/02ef/0012c79e-0aa4b8ca/img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50" y="1275146"/>
            <a:ext cx="5832475" cy="410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160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3" y="125569"/>
            <a:ext cx="5164428" cy="38733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24596" y="748093"/>
            <a:ext cx="4980190" cy="37351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738" y="3342882"/>
            <a:ext cx="4803909" cy="329707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034" y="3342882"/>
            <a:ext cx="4462172" cy="337850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6400" y="283334"/>
            <a:ext cx="2860720" cy="2846231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Вместе с детьми Познакомились </a:t>
            </a:r>
            <a:r>
              <a:rPr lang="ru-RU" sz="2000" dirty="0" smtClean="0">
                <a:solidFill>
                  <a:schemeClr val="bg1"/>
                </a:solidFill>
              </a:rPr>
              <a:t>с наградами и орденами </a:t>
            </a:r>
            <a:r>
              <a:rPr lang="ru-RU" sz="2000" dirty="0" err="1" smtClean="0">
                <a:solidFill>
                  <a:schemeClr val="bg1"/>
                </a:solidFill>
              </a:rPr>
              <a:t>вов</a:t>
            </a:r>
            <a:r>
              <a:rPr lang="ru-RU" sz="2000" dirty="0" smtClean="0">
                <a:solidFill>
                  <a:schemeClr val="bg1"/>
                </a:solidFill>
              </a:rPr>
              <a:t>. Рассмотрели настоящие медали принесенные воспитанниками 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852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214" y="4998720"/>
            <a:ext cx="11286186" cy="1506583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Долгих 4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длилась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Великая Отечественная война.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время очень много погибло солдат и мирных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жителей.</a:t>
            </a:r>
            <a:b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армия разгромили фашистские войска В берлине и одержала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победу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Мая 1945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3075" y="426720"/>
            <a:ext cx="5494455" cy="609600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Победа 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23295" y="426720"/>
            <a:ext cx="5559105" cy="6096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героев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https://i.ytimg.com/vi/9pHOq_1cMWM/maxresdefault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854" y="1036321"/>
            <a:ext cx="5582546" cy="396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pbs.twimg.com/media/DeYBhRzXcAAm32o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50" y="1036320"/>
            <a:ext cx="5559104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702883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TM02900771[[fn=Сектор]]</Template>
  <TotalTime>676</TotalTime>
  <Words>336</Words>
  <Application>Microsoft Office PowerPoint</Application>
  <PresentationFormat>Широкоэкранный</PresentationFormat>
  <Paragraphs>41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Century Gothic</vt:lpstr>
      <vt:lpstr>Times New Roman</vt:lpstr>
      <vt:lpstr>Wingdings 3</vt:lpstr>
      <vt:lpstr>Сектор</vt:lpstr>
      <vt:lpstr>«О том, что было  не забудем…»</vt:lpstr>
      <vt:lpstr>Презентация PowerPoint</vt:lpstr>
      <vt:lpstr>Презентация PowerPoint</vt:lpstr>
      <vt:lpstr>Тяжело было  детям во время войны. Детские сады и школы не работали. Многие дети потеряли под бомбежками своих родных и близких. Некоторые мальчишки становились «сыновьями полков» их брали к себе солдаты и заботились о них до конца войны.</vt:lpstr>
      <vt:lpstr>Великие сражения ВОВ </vt:lpstr>
      <vt:lpstr>Презентация PowerPoint</vt:lpstr>
      <vt:lpstr>За подвиги на фронте и в тылу                     героев награждали медалями и орденами</vt:lpstr>
      <vt:lpstr>Вместе с детьми Познакомились с наградами и орденами вов. Рассмотрели настоящие медали принесенные воспитанниками </vt:lpstr>
      <vt:lpstr>Долгих 4 года длилась Великая Отечественная война.  За это время очень много погибло солдат и мирных жителей. Наши армия разгромили фашистские войска В берлине и одержала победу  9 Мая 1945 года </vt:lpstr>
      <vt:lpstr>И прадеды детей нашей старшей группы внесли свой вклад в приближение победы в вов </vt:lpstr>
      <vt:lpstr>Презентация PowerPoint</vt:lpstr>
      <vt:lpstr>Презентация PowerPoint</vt:lpstr>
      <vt:lpstr>Создание Альбома памяти «Мой дед герой!</vt:lpstr>
      <vt:lpstr>Воспитанники нашей группы чтут память о  великой победе! Учувствуют в праздничных мероприятиях, акциях, встречах с ветеранами.  Вместе с родителями посещают парад победы,  выставки боевой техники, праздничный салют. </vt:lpstr>
      <vt:lpstr>Спасибо за мирное небо над головой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48</cp:revision>
  <dcterms:created xsi:type="dcterms:W3CDTF">2021-03-23T17:48:56Z</dcterms:created>
  <dcterms:modified xsi:type="dcterms:W3CDTF">2021-04-08T11:15:16Z</dcterms:modified>
</cp:coreProperties>
</file>