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2" r:id="rId6"/>
    <p:sldId id="261" r:id="rId7"/>
    <p:sldId id="260" r:id="rId8"/>
    <p:sldId id="259"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3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2D7EF6D-3158-4CB4-9EDC-C6DB434BEF23}" type="datetimeFigureOut">
              <a:rPr lang="ru-RU" smtClean="0"/>
              <a:t>07/05/20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4A1B22-5690-44A8-A858-DF0A2E94BA2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D7EF6D-3158-4CB4-9EDC-C6DB434BEF23}" type="datetimeFigureOut">
              <a:rPr lang="ru-RU" smtClean="0"/>
              <a:t>07/05/20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4A1B22-5690-44A8-A858-DF0A2E94BA2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D7EF6D-3158-4CB4-9EDC-C6DB434BEF23}" type="datetimeFigureOut">
              <a:rPr lang="ru-RU" smtClean="0"/>
              <a:t>07/05/20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4A1B22-5690-44A8-A858-DF0A2E94BA2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D7EF6D-3158-4CB4-9EDC-C6DB434BEF23}" type="datetimeFigureOut">
              <a:rPr lang="ru-RU" smtClean="0"/>
              <a:t>07/05/20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4A1B22-5690-44A8-A858-DF0A2E94BA2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2D7EF6D-3158-4CB4-9EDC-C6DB434BEF23}" type="datetimeFigureOut">
              <a:rPr lang="ru-RU" smtClean="0"/>
              <a:t>07/05/20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4A1B22-5690-44A8-A858-DF0A2E94BA2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2D7EF6D-3158-4CB4-9EDC-C6DB434BEF23}" type="datetimeFigureOut">
              <a:rPr lang="ru-RU" smtClean="0"/>
              <a:t>07/05/20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4A1B22-5690-44A8-A858-DF0A2E94BA2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2D7EF6D-3158-4CB4-9EDC-C6DB434BEF23}" type="datetimeFigureOut">
              <a:rPr lang="ru-RU" smtClean="0"/>
              <a:t>07/05/20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84A1B22-5690-44A8-A858-DF0A2E94BA2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2D7EF6D-3158-4CB4-9EDC-C6DB434BEF23}" type="datetimeFigureOut">
              <a:rPr lang="ru-RU" smtClean="0"/>
              <a:t>07/05/20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4A1B22-5690-44A8-A858-DF0A2E94BA2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2D7EF6D-3158-4CB4-9EDC-C6DB434BEF23}" type="datetimeFigureOut">
              <a:rPr lang="ru-RU" smtClean="0"/>
              <a:t>07/05/20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84A1B22-5690-44A8-A858-DF0A2E94BA2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2D7EF6D-3158-4CB4-9EDC-C6DB434BEF23}" type="datetimeFigureOut">
              <a:rPr lang="ru-RU" smtClean="0"/>
              <a:t>07/05/20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4A1B22-5690-44A8-A858-DF0A2E94BA2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2D7EF6D-3158-4CB4-9EDC-C6DB434BEF23}" type="datetimeFigureOut">
              <a:rPr lang="ru-RU" smtClean="0"/>
              <a:t>07/05/20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4A1B22-5690-44A8-A858-DF0A2E94BA2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7EF6D-3158-4CB4-9EDC-C6DB434BEF23}" type="datetimeFigureOut">
              <a:rPr lang="ru-RU" smtClean="0"/>
              <a:t>07/05/20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A1B22-5690-44A8-A858-DF0A2E94BA2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410866-fbf5bd16360fd2da"/>
          <p:cNvPicPr>
            <a:picLocks noChangeAspect="1" noChangeArrowheads="1"/>
          </p:cNvPicPr>
          <p:nvPr/>
        </p:nvPicPr>
        <p:blipFill>
          <a:blip r:embed="rId2"/>
          <a:srcRect/>
          <a:stretch>
            <a:fillRect/>
          </a:stretch>
        </p:blipFill>
        <p:spPr bwMode="auto">
          <a:xfrm>
            <a:off x="0" y="38100"/>
            <a:ext cx="9144000" cy="6819900"/>
          </a:xfrm>
          <a:prstGeom prst="rect">
            <a:avLst/>
          </a:prstGeom>
          <a:noFill/>
          <a:ln w="9525">
            <a:noFill/>
            <a:miter lim="800000"/>
            <a:headEnd/>
            <a:tailEnd/>
          </a:ln>
        </p:spPr>
      </p:pic>
      <p:sp>
        <p:nvSpPr>
          <p:cNvPr id="2" name="Заголовок 1"/>
          <p:cNvSpPr>
            <a:spLocks noGrp="1"/>
          </p:cNvSpPr>
          <p:nvPr>
            <p:ph type="ctr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Читаем детям о войне</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одзаголовок 2"/>
          <p:cNvSpPr>
            <a:spLocks noGrp="1"/>
          </p:cNvSpPr>
          <p:nvPr>
            <p:ph type="subTitle" idx="1"/>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Старшая группа</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410866-fbf5bd16360fd2d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4868874"/>
          </a:xfrm>
        </p:spPr>
        <p:txBody>
          <a:bodyPr>
            <a:normAutofit/>
          </a:bodyPr>
          <a:lstStyle/>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Когда дети становятся старше 5-7 лет, взрослые постоянно напоминают им о том, что они «уже не маленькие».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Война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не давала детям времени на взросление – они сразу становились взрослыми!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Девчонки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и мальчишки, оставшиеся сиротами, вынуждены были выживать в сложнейших условиях военного времени. Произведения, повествующие о судьбах детей, потерявших всех близких, не оставляют равнодушными никого из читателей: их невозможно читать без слез. Эти книги о войне для детей помогут подрастающему поколению научиться по-настоящему любить свою семью, ценить все то хорошее, что есть в их жизни.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410866-fbf5bd16360fd2d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286248" y="274638"/>
            <a:ext cx="4400552" cy="5797568"/>
          </a:xfrm>
        </p:spPr>
        <p:txBody>
          <a:bodyPr>
            <a:normAutofit fontScale="90000"/>
          </a:bodyPr>
          <a:lstStyle/>
          <a:p>
            <a:r>
              <a:rPr lang="ru-RU" sz="2000" b="1" dirty="0"/>
              <a:t>С.П. Алексеев</a:t>
            </a:r>
            <a:br>
              <a:rPr lang="ru-RU" sz="2000" b="1" dirty="0"/>
            </a:br>
            <a:r>
              <a:rPr lang="ru-RU" sz="2000" b="1" dirty="0"/>
              <a:t>"Рассказы о Великой Отечественной войне"</a:t>
            </a:r>
            <a:r>
              <a:rPr lang="ru-RU" sz="2000" dirty="0"/>
              <a:t/>
            </a:r>
            <a:br>
              <a:rPr lang="ru-RU" sz="2000" dirty="0"/>
            </a:br>
            <a:r>
              <a:rPr lang="ru-RU" sz="2000" dirty="0"/>
              <a:t> </a:t>
            </a:r>
            <a:br>
              <a:rPr lang="ru-RU" sz="2000" dirty="0"/>
            </a:br>
            <a:r>
              <a:rPr lang="ru-RU" sz="2000" dirty="0"/>
              <a:t>Книга посвящена трем главным сражениям Великой Отечественной войны. О том, как развивалась грандиозная битва у стен Москвы, о героизме советских людей, вставших на защиту столицы - "Рассказы о великой Московской битве"; о смертельной схватке с врагом за Сталинград, где была окружена и разгромлена 330-тысячная армия гитлеровцев. - "Рассказы о великом сражении на берегах Волги"; третью часть книги составили "Рассказы о Берлинском сражении; штурме Берлина и полной нашей победе".</a:t>
            </a:r>
            <a:br>
              <a:rPr lang="ru-RU" sz="2000" dirty="0"/>
            </a:br>
            <a:endParaRPr lang="ru-RU" sz="2000" dirty="0"/>
          </a:p>
        </p:txBody>
      </p:sp>
      <p:pic>
        <p:nvPicPr>
          <p:cNvPr id="4" name="Рисунок 3" descr="rasskazyvov.png"/>
          <p:cNvPicPr>
            <a:picLocks noChangeAspect="1"/>
          </p:cNvPicPr>
          <p:nvPr/>
        </p:nvPicPr>
        <p:blipFill>
          <a:blip r:embed="rId3"/>
          <a:stretch>
            <a:fillRect/>
          </a:stretch>
        </p:blipFill>
        <p:spPr>
          <a:xfrm>
            <a:off x="714348" y="857232"/>
            <a:ext cx="3357586" cy="47191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410866-fbf5bd16360fd2d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286248" y="274638"/>
            <a:ext cx="4400552" cy="5797568"/>
          </a:xfrm>
        </p:spPr>
        <p:txBody>
          <a:bodyPr>
            <a:normAutofit fontScale="90000"/>
          </a:bodyPr>
          <a:lstStyle/>
          <a:p>
            <a:r>
              <a:rPr lang="ru-RU" sz="2000" b="1" dirty="0"/>
              <a:t>Л.Кассиль.</a:t>
            </a:r>
            <a:r>
              <a:rPr lang="ru-RU" sz="2000" dirty="0"/>
              <a:t/>
            </a:r>
            <a:br>
              <a:rPr lang="ru-RU" sz="2000" dirty="0"/>
            </a:br>
            <a:r>
              <a:rPr lang="ru-RU" sz="2000" b="1" dirty="0"/>
              <a:t>"Рассказ об отсутствующем</a:t>
            </a:r>
            <a:r>
              <a:rPr lang="ru-RU" sz="2000" dirty="0"/>
              <a:t>"</a:t>
            </a:r>
            <a:br>
              <a:rPr lang="ru-RU" sz="2000" dirty="0"/>
            </a:br>
            <a:r>
              <a:rPr lang="ru-RU" sz="2000" dirty="0"/>
              <a:t>Это одно из самых первых произведений советской литературы, запечатлевших подвиг юного героя Великой Отечественной войны, отдавшего свою жизнь для спасения жизни других людей. Рассказ написан на основе настоящего события, о котором говорилось в письме, присланном в Радиокомитет. Лев Кассиль работал тогда на радио и, прочитав это письмо, сразу написал рассказ, который вскоре был передан в эфир и вошел в сборники рассказов писателя "Есть такие люди", "Обыкновенные ребята" и др.</a:t>
            </a:r>
            <a:br>
              <a:rPr lang="ru-RU" sz="2000" dirty="0"/>
            </a:br>
            <a:r>
              <a:rPr lang="ru-RU" sz="2000" dirty="0"/>
              <a:t/>
            </a:r>
            <a:br>
              <a:rPr lang="ru-RU" sz="2000" dirty="0"/>
            </a:br>
            <a:endParaRPr lang="ru-RU" sz="2000" dirty="0"/>
          </a:p>
        </p:txBody>
      </p:sp>
      <p:pic>
        <p:nvPicPr>
          <p:cNvPr id="5" name="Рисунок 4" descr="лк.png"/>
          <p:cNvPicPr>
            <a:picLocks noChangeAspect="1"/>
          </p:cNvPicPr>
          <p:nvPr/>
        </p:nvPicPr>
        <p:blipFill>
          <a:blip r:embed="rId3"/>
          <a:stretch>
            <a:fillRect/>
          </a:stretch>
        </p:blipFill>
        <p:spPr>
          <a:xfrm>
            <a:off x="785786" y="1285860"/>
            <a:ext cx="3079581" cy="43057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410866-fbf5bd16360fd2d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286248" y="274638"/>
            <a:ext cx="4400552" cy="5797568"/>
          </a:xfrm>
        </p:spPr>
        <p:txBody>
          <a:bodyPr>
            <a:normAutofit/>
          </a:bodyPr>
          <a:lstStyle/>
          <a:p>
            <a:r>
              <a:rPr lang="ru-RU" sz="2000" b="1" dirty="0"/>
              <a:t>Л. Кассиль</a:t>
            </a:r>
            <a:r>
              <a:rPr lang="ru-RU" sz="2000" dirty="0"/>
              <a:t/>
            </a:r>
            <a:br>
              <a:rPr lang="ru-RU" sz="2000" dirty="0"/>
            </a:br>
            <a:r>
              <a:rPr lang="ru-RU" sz="2000" b="1" dirty="0"/>
              <a:t>"У классной доски"</a:t>
            </a:r>
            <a:r>
              <a:rPr lang="ru-RU" sz="2000" dirty="0"/>
              <a:t/>
            </a:r>
            <a:br>
              <a:rPr lang="ru-RU" sz="2000" dirty="0"/>
            </a:br>
            <a:r>
              <a:rPr lang="ru-RU" sz="2000" dirty="0"/>
              <a:t>В маленькую деревенскую школу приходят фашисты и требуют от ребят показать им расположение партизанского отряда…</a:t>
            </a:r>
            <a:br>
              <a:rPr lang="ru-RU" sz="2000" dirty="0"/>
            </a:br>
            <a:r>
              <a:rPr lang="ru-RU" sz="2000" dirty="0"/>
              <a:t/>
            </a:r>
            <a:br>
              <a:rPr lang="ru-RU" sz="2000" dirty="0"/>
            </a:br>
            <a:endParaRPr lang="ru-RU" sz="2000" dirty="0"/>
          </a:p>
        </p:txBody>
      </p:sp>
      <p:pic>
        <p:nvPicPr>
          <p:cNvPr id="5" name="Рисунок 4" descr="лек.png"/>
          <p:cNvPicPr>
            <a:picLocks noChangeAspect="1"/>
          </p:cNvPicPr>
          <p:nvPr/>
        </p:nvPicPr>
        <p:blipFill>
          <a:blip r:embed="rId3"/>
          <a:stretch>
            <a:fillRect/>
          </a:stretch>
        </p:blipFill>
        <p:spPr>
          <a:xfrm>
            <a:off x="357158" y="1643050"/>
            <a:ext cx="4071966" cy="3434043"/>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410866-fbf5bd16360fd2d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286248" y="274638"/>
            <a:ext cx="4400552" cy="5797568"/>
          </a:xfrm>
        </p:spPr>
        <p:txBody>
          <a:bodyPr>
            <a:normAutofit/>
          </a:bodyPr>
          <a:lstStyle/>
          <a:p>
            <a:r>
              <a:rPr lang="ru-RU" sz="2000" b="1" dirty="0"/>
              <a:t>Л. Кассиль</a:t>
            </a:r>
            <a:r>
              <a:rPr lang="ru-RU" sz="2000" dirty="0"/>
              <a:t/>
            </a:r>
            <a:br>
              <a:rPr lang="ru-RU" sz="2000" dirty="0"/>
            </a:br>
            <a:r>
              <a:rPr lang="ru-RU" sz="2000" b="1" dirty="0"/>
              <a:t>"Обыкновенные ребята"</a:t>
            </a:r>
            <a:r>
              <a:rPr lang="ru-RU" sz="2000" dirty="0"/>
              <a:t/>
            </a:r>
            <a:br>
              <a:rPr lang="ru-RU" sz="2000" dirty="0"/>
            </a:br>
            <a:r>
              <a:rPr lang="ru-RU" sz="2000" dirty="0"/>
              <a:t>Сборник рассказов, выпущенный в годы войны. О повседневном героизме не только взрослых, но и детей.</a:t>
            </a:r>
            <a:br>
              <a:rPr lang="ru-RU" sz="2000" dirty="0"/>
            </a:br>
            <a:r>
              <a:rPr lang="ru-RU" sz="2000" dirty="0"/>
              <a:t/>
            </a:r>
            <a:br>
              <a:rPr lang="ru-RU" sz="2000" dirty="0"/>
            </a:br>
            <a:endParaRPr lang="ru-RU" sz="2000" dirty="0"/>
          </a:p>
        </p:txBody>
      </p:sp>
      <p:pic>
        <p:nvPicPr>
          <p:cNvPr id="5" name="Рисунок 4" descr="лка.png"/>
          <p:cNvPicPr>
            <a:picLocks noChangeAspect="1"/>
          </p:cNvPicPr>
          <p:nvPr/>
        </p:nvPicPr>
        <p:blipFill>
          <a:blip r:embed="rId3"/>
          <a:stretch>
            <a:fillRect/>
          </a:stretch>
        </p:blipFill>
        <p:spPr>
          <a:xfrm>
            <a:off x="642910" y="1000108"/>
            <a:ext cx="3643338" cy="47903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410866-fbf5bd16360fd2d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286248" y="274638"/>
            <a:ext cx="4400552" cy="5797568"/>
          </a:xfrm>
        </p:spPr>
        <p:txBody>
          <a:bodyPr>
            <a:normAutofit/>
          </a:bodyPr>
          <a:lstStyle/>
          <a:p>
            <a:r>
              <a:rPr lang="ru-RU" sz="2000" b="1" dirty="0"/>
              <a:t>В.Ю. Драгунский "Арбузный переулок"</a:t>
            </a:r>
            <a:r>
              <a:rPr lang="ru-RU" sz="2000" dirty="0"/>
              <a:t/>
            </a:r>
            <a:br>
              <a:rPr lang="ru-RU" sz="2000" dirty="0"/>
            </a:br>
            <a:r>
              <a:rPr lang="ru-RU" sz="2000" dirty="0"/>
              <a:t>(в книге "Денискины рассказы").</a:t>
            </a:r>
            <a:br>
              <a:rPr lang="ru-RU" sz="2000" dirty="0"/>
            </a:br>
            <a:r>
              <a:rPr lang="ru-RU" sz="2000" dirty="0"/>
              <a:t>Отец рассказывает Дениске о своем голодном военном детстве.</a:t>
            </a:r>
            <a:br>
              <a:rPr lang="ru-RU" sz="2000" dirty="0"/>
            </a:br>
            <a:r>
              <a:rPr lang="ru-RU" sz="2000" dirty="0"/>
              <a:t/>
            </a:r>
            <a:br>
              <a:rPr lang="ru-RU" sz="2000" dirty="0"/>
            </a:br>
            <a:endParaRPr lang="ru-RU" sz="2000" dirty="0"/>
          </a:p>
        </p:txBody>
      </p:sp>
      <p:pic>
        <p:nvPicPr>
          <p:cNvPr id="5" name="Рисунок 4" descr="deniskiny.png"/>
          <p:cNvPicPr>
            <a:picLocks noChangeAspect="1"/>
          </p:cNvPicPr>
          <p:nvPr/>
        </p:nvPicPr>
        <p:blipFill>
          <a:blip r:embed="rId3"/>
          <a:stretch>
            <a:fillRect/>
          </a:stretch>
        </p:blipFill>
        <p:spPr>
          <a:xfrm>
            <a:off x="785786" y="1142984"/>
            <a:ext cx="3176700" cy="42148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410866-fbf5bd16360fd2d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3571868" y="274638"/>
            <a:ext cx="5114932" cy="5940444"/>
          </a:xfrm>
        </p:spPr>
        <p:txBody>
          <a:bodyPr>
            <a:normAutofit fontScale="90000"/>
          </a:bodyPr>
          <a:lstStyle/>
          <a:p>
            <a:r>
              <a:rPr lang="ru-RU" sz="1800" b="1" dirty="0"/>
              <a:t>Яковлев Ю.</a:t>
            </a:r>
            <a:r>
              <a:rPr lang="ru-RU" sz="1800" dirty="0"/>
              <a:t/>
            </a:r>
            <a:br>
              <a:rPr lang="ru-RU" sz="1800" dirty="0"/>
            </a:br>
            <a:r>
              <a:rPr lang="ru-RU" sz="1800" b="1" dirty="0"/>
              <a:t>"Как Сережа на войну </a:t>
            </a:r>
            <a:r>
              <a:rPr lang="ru-RU" sz="1800" b="1" dirty="0" smtClean="0"/>
              <a:t>ходил«</a:t>
            </a:r>
            <a:r>
              <a:rPr lang="ru-RU" dirty="0"/>
              <a:t/>
            </a:r>
            <a:br>
              <a:rPr lang="ru-RU" dirty="0"/>
            </a:br>
            <a:r>
              <a:rPr lang="ru-RU" sz="1800" dirty="0"/>
              <a:t>Пронзительная сказка о мальчике Сереже, который хотел увидеть войну собственными глазами. И повел его по военной дороге ни кто иной, как родной дедушка... погибший в неравном бою. Нелегкий это был поход – ведь война не прогулка, а тяжелый труд, опасности, бессонные ночи и бесконечная усталость. </a:t>
            </a:r>
            <a:r>
              <a:rPr lang="ru-RU" sz="1800" dirty="0" smtClean="0"/>
              <a:t>Многое </a:t>
            </a:r>
            <a:r>
              <a:rPr lang="ru-RU" sz="1800" dirty="0"/>
              <a:t>увидел мальчик на войне: обстрел наших солдат фашистским самолетом, бойцов, идущих в разведку, подвиг деда, когда тот остановил вражеский танк. Он научился носить солдатское обмундирование, рыть окопы. Он научился </a:t>
            </a:r>
            <a:r>
              <a:rPr lang="ru-RU" sz="1800" dirty="0" smtClean="0"/>
              <a:t>терпению, товариществу</a:t>
            </a:r>
            <a:r>
              <a:rPr lang="ru-RU" sz="1800" dirty="0"/>
              <a:t>, взаимовыручке. </a:t>
            </a:r>
            <a:r>
              <a:rPr lang="ru-RU" sz="1800" dirty="0" smtClean="0"/>
              <a:t/>
            </a:r>
            <a:br>
              <a:rPr lang="ru-RU" sz="1800" dirty="0" smtClean="0"/>
            </a:br>
            <a:r>
              <a:rPr lang="ru-RU" sz="1800" dirty="0" smtClean="0"/>
              <a:t>С войны Сережа</a:t>
            </a:r>
            <a:r>
              <a:rPr lang="ru-RU" dirty="0" smtClean="0"/>
              <a:t> </a:t>
            </a:r>
            <a:r>
              <a:rPr lang="ru-RU" sz="1800" dirty="0"/>
              <a:t>вернулся один, но это был уже совсем другой человек, в груди которого билось сердце погибшего деда и значит - сердце, способное в любой момент остановить врага.</a:t>
            </a:r>
            <a:r>
              <a:rPr lang="ru-RU" dirty="0"/>
              <a:t/>
            </a:r>
            <a:br>
              <a:rPr lang="ru-RU" dirty="0"/>
            </a:br>
            <a:endParaRPr lang="ru-RU" dirty="0"/>
          </a:p>
        </p:txBody>
      </p:sp>
      <p:pic>
        <p:nvPicPr>
          <p:cNvPr id="4" name="Рисунок 3" descr="сер.png"/>
          <p:cNvPicPr>
            <a:picLocks noChangeAspect="1"/>
          </p:cNvPicPr>
          <p:nvPr/>
        </p:nvPicPr>
        <p:blipFill>
          <a:blip r:embed="rId3"/>
          <a:stretch>
            <a:fillRect/>
          </a:stretch>
        </p:blipFill>
        <p:spPr>
          <a:xfrm>
            <a:off x="428596" y="1285860"/>
            <a:ext cx="3143272" cy="40891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410866-fbf5bd16360fd2d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714876" y="274638"/>
            <a:ext cx="3971924" cy="5940444"/>
          </a:xfrm>
        </p:spPr>
        <p:txBody>
          <a:bodyPr>
            <a:normAutofit/>
          </a:bodyPr>
          <a:lstStyle/>
          <a:p>
            <a:r>
              <a:rPr lang="ru-RU" sz="1800" b="1" dirty="0" smtClean="0"/>
              <a:t>Леонид Соболев </a:t>
            </a:r>
            <a:r>
              <a:rPr lang="ru-RU" sz="1800" b="1" dirty="0"/>
              <a:t/>
            </a:r>
            <a:br>
              <a:rPr lang="ru-RU" sz="1800" b="1" dirty="0"/>
            </a:br>
            <a:r>
              <a:rPr lang="ru-RU" sz="1800" b="1" dirty="0" smtClean="0"/>
              <a:t> </a:t>
            </a:r>
            <a:r>
              <a:rPr lang="ru-RU" sz="1800" b="1" dirty="0"/>
              <a:t>"Батальон четверых" </a:t>
            </a:r>
            <a:r>
              <a:rPr lang="ru-RU" sz="1800" dirty="0" smtClean="0"/>
              <a:t/>
            </a:r>
            <a:br>
              <a:rPr lang="ru-RU" sz="1800" dirty="0" smtClean="0"/>
            </a:br>
            <a:r>
              <a:rPr lang="ru-RU" sz="1800" dirty="0" smtClean="0"/>
              <a:t>Этот рассказ Леонид </a:t>
            </a:r>
            <a:r>
              <a:rPr lang="ru-RU" sz="1800" dirty="0"/>
              <a:t>Соболев написал летом 1942 года. Он его написал после беседы с Михаилом </a:t>
            </a:r>
            <a:r>
              <a:rPr lang="ru-RU" sz="1800" dirty="0" err="1"/>
              <a:t>Негребой</a:t>
            </a:r>
            <a:r>
              <a:rPr lang="ru-RU" sz="1800" dirty="0"/>
              <a:t>, который и стал одним из четырех главных героев произведения. Даже имена людей, описанных в рассказе, остались неизмененными, все они существовали на самом деле.</a:t>
            </a:r>
            <a:br>
              <a:rPr lang="ru-RU" sz="1800" dirty="0"/>
            </a:br>
            <a:r>
              <a:rPr lang="ru-RU" sz="1800" dirty="0"/>
              <a:t>В рассказе говорится о подвигах и героизме морских пехотинцев во время Великой Отечественной войны. </a:t>
            </a:r>
            <a:r>
              <a:rPr lang="ru-RU" dirty="0"/>
              <a:t/>
            </a:r>
            <a:br>
              <a:rPr lang="ru-RU" dirty="0"/>
            </a:br>
            <a:r>
              <a:rPr lang="ru-RU" dirty="0"/>
              <a:t/>
            </a:r>
            <a:br>
              <a:rPr lang="ru-RU" dirty="0"/>
            </a:br>
            <a:endParaRPr lang="ru-RU" dirty="0"/>
          </a:p>
        </p:txBody>
      </p:sp>
      <p:pic>
        <p:nvPicPr>
          <p:cNvPr id="5" name="Рисунок 4" descr="бат.jpg"/>
          <p:cNvPicPr>
            <a:picLocks noChangeAspect="1"/>
          </p:cNvPicPr>
          <p:nvPr/>
        </p:nvPicPr>
        <p:blipFill>
          <a:blip r:embed="rId3"/>
          <a:stretch>
            <a:fillRect/>
          </a:stretch>
        </p:blipFill>
        <p:spPr>
          <a:xfrm>
            <a:off x="428596" y="1714488"/>
            <a:ext cx="4350825" cy="3300412"/>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4F4F4F"/>
      </a:dk1>
      <a:lt1>
        <a:sysClr val="window" lastClr="EBEBE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46</Words>
  <Application>Microsoft Office PowerPoint</Application>
  <PresentationFormat>Экран (4:3)</PresentationFormat>
  <Paragraphs>10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Читаем детям о войне</vt:lpstr>
      <vt:lpstr>Когда дети становятся старше 5-7 лет, взрослые постоянно напоминают им о том, что они «уже не маленькие».  Война не давала детям времени на взросление – они сразу становились взрослыми!  Девчонки и мальчишки, оставшиеся сиротами, вынуждены были выживать в сложнейших условиях военного времени. Произведения, повествующие о судьбах детей, потерявших всех близких, не оставляют равнодушными никого из читателей: их невозможно читать без слез. Эти книги о войне для детей помогут подрастающему поколению научиться по-настоящему любить свою семью, ценить все то хорошее, что есть в их жизни.</vt:lpstr>
      <vt:lpstr>С.П. Алексеев "Рассказы о Великой Отечественной войне"   Книга посвящена трем главным сражениям Великой Отечественной войны. О том, как развивалась грандиозная битва у стен Москвы, о героизме советских людей, вставших на защиту столицы - "Рассказы о великой Московской битве"; о смертельной схватке с врагом за Сталинград, где была окружена и разгромлена 330-тысячная армия гитлеровцев. - "Рассказы о великом сражении на берегах Волги"; третью часть книги составили "Рассказы о Берлинском сражении; штурме Берлина и полной нашей победе". </vt:lpstr>
      <vt:lpstr>Л.Кассиль. "Рассказ об отсутствующем" Это одно из самых первых произведений советской литературы, запечатлевших подвиг юного героя Великой Отечественной войны, отдавшего свою жизнь для спасения жизни других людей. Рассказ написан на основе настоящего события, о котором говорилось в письме, присланном в Радиокомитет. Лев Кассиль работал тогда на радио и, прочитав это письмо, сразу написал рассказ, который вскоре был передан в эфир и вошел в сборники рассказов писателя "Есть такие люди", "Обыкновенные ребята" и др.  </vt:lpstr>
      <vt:lpstr>Л. Кассиль "У классной доски" В маленькую деревенскую школу приходят фашисты и требуют от ребят показать им расположение партизанского отряда…  </vt:lpstr>
      <vt:lpstr>Л. Кассиль "Обыкновенные ребята" Сборник рассказов, выпущенный в годы войны. О повседневном героизме не только взрослых, но и детей.  </vt:lpstr>
      <vt:lpstr>В.Ю. Драгунский "Арбузный переулок" (в книге "Денискины рассказы"). Отец рассказывает Дениске о своем голодном военном детстве.  </vt:lpstr>
      <vt:lpstr>Яковлев Ю. "Как Сережа на войну ходил« Пронзительная сказка о мальчике Сереже, который хотел увидеть войну собственными глазами. И повел его по военной дороге ни кто иной, как родной дедушка... погибший в неравном бою. Нелегкий это был поход – ведь война не прогулка, а тяжелый труд, опасности, бессонные ночи и бесконечная усталость. Многое увидел мальчик на войне: обстрел наших солдат фашистским самолетом, бойцов, идущих в разведку, подвиг деда, когда тот остановил вражеский танк. Он научился носить солдатское обмундирование, рыть окопы. Он научился терпению, товариществу, взаимовыручке.  С войны Сережа вернулся один, но это был уже совсем другой человек, в груди которого билось сердце погибшего деда и значит - сердце, способное в любой момент остановить врага. </vt:lpstr>
      <vt:lpstr>Леонид Соболев   "Батальон четверых"  Этот рассказ Леонид Соболев написал летом 1942 года. Он его написал после беседы с Михаилом Негребой, который и стал одним из четырех главных героев произведения. Даже имена людей, описанных в рассказе, остались неизмененными, все они существовали на самом деле. В рассказе говорится о подвигах и героизме морских пехотинцев во время Великой Отечественной войны.   </vt:lpstr>
      <vt:lpstr>Слайд 10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Читаем детям о войне</dc:title>
  <dc:creator>Люба</dc:creator>
  <cp:lastModifiedBy>Люба</cp:lastModifiedBy>
  <cp:revision>5</cp:revision>
  <dcterms:created xsi:type="dcterms:W3CDTF">2020-05-07T05:13:01Z</dcterms:created>
  <dcterms:modified xsi:type="dcterms:W3CDTF">2020-05-07T05:53:56Z</dcterms:modified>
</cp:coreProperties>
</file>