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2729389-0BF5-47D3-96D0-9E88865007B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54AA804-E506-4049-B41B-5E9ABEC15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37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9389-0BF5-47D3-96D0-9E88865007B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A804-E506-4049-B41B-5E9ABEC15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4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9389-0BF5-47D3-96D0-9E88865007B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A804-E506-4049-B41B-5E9ABEC15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68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9389-0BF5-47D3-96D0-9E88865007B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A804-E506-4049-B41B-5E9ABEC15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32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2729389-0BF5-47D3-96D0-9E88865007B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E54AA804-E506-4049-B41B-5E9ABEC15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26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9389-0BF5-47D3-96D0-9E88865007B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A804-E506-4049-B41B-5E9ABEC15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7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9389-0BF5-47D3-96D0-9E88865007B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A804-E506-4049-B41B-5E9ABEC15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47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9389-0BF5-47D3-96D0-9E88865007B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A804-E506-4049-B41B-5E9ABEC15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2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9389-0BF5-47D3-96D0-9E88865007B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A804-E506-4049-B41B-5E9ABEC15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04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9389-0BF5-47D3-96D0-9E88865007B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4AA804-E506-4049-B41B-5E9ABEC159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761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2729389-0BF5-47D3-96D0-9E88865007B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4AA804-E506-4049-B41B-5E9ABEC159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92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2729389-0BF5-47D3-96D0-9E88865007BF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54AA804-E506-4049-B41B-5E9ABEC15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7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7" y="1412776"/>
            <a:ext cx="6569073" cy="326928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Игры </a:t>
            </a:r>
            <a:r>
              <a:rPr lang="ru-RU" dirty="0" smtClean="0"/>
              <a:t>с </a:t>
            </a:r>
            <a:r>
              <a:rPr lang="ru-RU" smtClean="0"/>
              <a:t>пальчиками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для детей младшего дошкольного возраста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7" y="4941168"/>
            <a:ext cx="6571064" cy="50405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Воспитатель – Иванова Ольга Борисовна!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576" y="692696"/>
            <a:ext cx="6924749" cy="5342979"/>
          </a:xfrm>
        </p:spPr>
        <p:txBody>
          <a:bodyPr/>
          <a:lstStyle/>
          <a:p>
            <a:r>
              <a:rPr lang="ru-RU" sz="2000" b="1" dirty="0" smtClean="0"/>
              <a:t>Для игры можно </a:t>
            </a:r>
            <a:r>
              <a:rPr lang="ru-RU" sz="2000" b="1" dirty="0" smtClean="0"/>
              <a:t>использовать: </a:t>
            </a:r>
            <a:r>
              <a:rPr lang="ru-RU" sz="2000" dirty="0" smtClean="0"/>
              <a:t>фломастеры</a:t>
            </a:r>
            <a:r>
              <a:rPr lang="ru-RU" sz="2000" dirty="0"/>
              <a:t>, карандаши</a:t>
            </a:r>
            <a:r>
              <a:rPr lang="ru-RU" sz="2000" i="1" dirty="0"/>
              <a:t>, </a:t>
            </a:r>
            <a:r>
              <a:rPr lang="ru-RU" sz="2000" dirty="0"/>
              <a:t>палочки, разносы с разной крупой, мелкие игрушки, </a:t>
            </a:r>
            <a:r>
              <a:rPr lang="ru-RU" sz="2000" dirty="0" smtClean="0"/>
              <a:t>камушки, шишки, </a:t>
            </a:r>
            <a:r>
              <a:rPr lang="ru-RU" sz="2000" dirty="0"/>
              <a:t>крышки от дет.питания, шнурки, нитки, бусины, пуговицы</a:t>
            </a:r>
            <a:r>
              <a:rPr lang="ru-RU" sz="2000" dirty="0" smtClean="0"/>
              <a:t>, мозаику</a:t>
            </a:r>
            <a:r>
              <a:rPr lang="ru-RU" sz="2000" dirty="0" smtClean="0"/>
              <a:t>, пирамидки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C:\Documents and Settings\Ольга\Рабочий стол\фото\DSCN514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9672" y="2648620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Игры с палочками, камушками</a:t>
            </a:r>
            <a:r>
              <a:rPr lang="ru-RU" dirty="0" smtClean="0"/>
              <a:t>, </a:t>
            </a:r>
            <a:r>
              <a:rPr lang="ru-RU" b="1" dirty="0" smtClean="0"/>
              <a:t>крышками от </a:t>
            </a:r>
            <a:r>
              <a:rPr lang="ru-RU" b="1" dirty="0" smtClean="0"/>
              <a:t>детского пюре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Предложите </a:t>
            </a:r>
            <a:r>
              <a:rPr lang="ru-RU" sz="2000" dirty="0"/>
              <a:t>ребенку выполнить рисунок с постепенным усложнением задания: </a:t>
            </a:r>
            <a:br>
              <a:rPr lang="ru-RU" sz="2000" dirty="0"/>
            </a:br>
            <a:r>
              <a:rPr lang="ru-RU" sz="2000" dirty="0"/>
              <a:t>• выполнить узор после выкладывания его взрослым; </a:t>
            </a:r>
            <a:br>
              <a:rPr lang="ru-RU" sz="2000" dirty="0"/>
            </a:br>
            <a:r>
              <a:rPr lang="ru-RU" sz="2000" dirty="0"/>
              <a:t>• по словесной инструкции; 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7" name="Picture 2" descr="H:\_\ладошка\IMG_20200407_1647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08323" y="2103438"/>
            <a:ext cx="2950080" cy="3932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Лесенка             </a:t>
            </a:r>
            <a:r>
              <a:rPr lang="ru-RU" dirty="0" smtClean="0"/>
              <a:t>Цветочек</a:t>
            </a:r>
            <a:endParaRPr lang="ru-RU" dirty="0"/>
          </a:p>
        </p:txBody>
      </p:sp>
      <p:pic>
        <p:nvPicPr>
          <p:cNvPr id="2052" name="Picture 4" descr="H:\_\ладошка\IMG_20200407_1645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85598" y="2103438"/>
            <a:ext cx="2950080" cy="3932237"/>
          </a:xfrm>
          <a:prstGeom prst="rect">
            <a:avLst/>
          </a:prstGeom>
          <a:noFill/>
        </p:spPr>
      </p:pic>
      <p:pic>
        <p:nvPicPr>
          <p:cNvPr id="8" name="Picture 2" descr="H:\_\ладошка\IMG_20200407_1633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08323" y="2103438"/>
            <a:ext cx="2950080" cy="3932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Домик                Дорожка</a:t>
            </a:r>
            <a:endParaRPr lang="ru-RU" dirty="0"/>
          </a:p>
        </p:txBody>
      </p:sp>
      <p:pic>
        <p:nvPicPr>
          <p:cNvPr id="5" name="Picture 3" descr="H:\_\ладошка\IMG_20200407_1652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85598" y="2103438"/>
            <a:ext cx="2950080" cy="3932237"/>
          </a:xfrm>
          <a:prstGeom prst="rect">
            <a:avLst/>
          </a:prstGeom>
          <a:noFill/>
        </p:spPr>
      </p:pic>
      <p:pic>
        <p:nvPicPr>
          <p:cNvPr id="4098" name="Picture 2" descr="H:\_\ладошка\IMG_20200407_1654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08323" y="2103438"/>
            <a:ext cx="2950080" cy="3932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Сортировка, перекладывание предметов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• сортировка мелких предметов (бусин, пуговиц, горошин, зёрен и т.д.); ребёнку необходимо разложить предметы на группы, двигая их подушечками пальцев по столу или осуществляя захват предметов двумя пальцами правой (или левой) руки поочерёдно (большим и указательным, большим и средним и т.д.); </a:t>
            </a:r>
          </a:p>
          <a:p>
            <a:endParaRPr lang="ru-RU" dirty="0"/>
          </a:p>
        </p:txBody>
      </p:sp>
      <p:pic>
        <p:nvPicPr>
          <p:cNvPr id="3074" name="Picture 2" descr="H:\_\ладошка\IMG_20200407_1637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08323" y="2103438"/>
            <a:ext cx="2950080" cy="3932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4038600" cy="5721499"/>
          </a:xfrm>
        </p:spPr>
        <p:txBody>
          <a:bodyPr/>
          <a:lstStyle/>
          <a:p>
            <a:pPr>
              <a:buNone/>
            </a:pPr>
            <a:r>
              <a:rPr lang="ru-RU" dirty="0"/>
              <a:t>• выкладывание из круп, пуговиц, бусинок, камушков, крышек, разнообразных рисунков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/>
              <a:t> • «рисование» картин </a:t>
            </a:r>
            <a:r>
              <a:rPr lang="ru-RU" dirty="0" smtClean="0"/>
              <a:t>крупой, песком.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026" name="Picture 2" descr="C:\Documents and Settings\Ольга\Рабочий стол\фото\DSCN51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79912" y="2564904"/>
            <a:ext cx="4968552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70</TotalTime>
  <Words>111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Century Gothic</vt:lpstr>
      <vt:lpstr>Garamond</vt:lpstr>
      <vt:lpstr>Savon</vt:lpstr>
      <vt:lpstr> Игры с пальчиками  для детей младшего дошкольного возраста </vt:lpstr>
      <vt:lpstr>Презентация PowerPoint</vt:lpstr>
      <vt:lpstr> Игры с палочками, камушками, крышками от детского пюре  </vt:lpstr>
      <vt:lpstr>Лесенка             Цветочек</vt:lpstr>
      <vt:lpstr>Домик                Дорожка</vt:lpstr>
      <vt:lpstr>Сортировка, перекладывание предметов</vt:lpstr>
      <vt:lpstr>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с пальчиками</dc:title>
  <dc:creator>Ольга</dc:creator>
  <cp:lastModifiedBy>1</cp:lastModifiedBy>
  <cp:revision>7</cp:revision>
  <dcterms:created xsi:type="dcterms:W3CDTF">2020-04-08T04:49:55Z</dcterms:created>
  <dcterms:modified xsi:type="dcterms:W3CDTF">2020-04-08T18:45:26Z</dcterms:modified>
</cp:coreProperties>
</file>