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7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3944" y="1902257"/>
            <a:ext cx="9040969" cy="2463680"/>
          </a:xfrm>
        </p:spPr>
        <p:txBody>
          <a:bodyPr/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«Поздравительная открытка–«Цветы Победы»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5333533"/>
            <a:ext cx="7766936" cy="1096899"/>
          </a:xfrm>
        </p:spPr>
        <p:txBody>
          <a:bodyPr/>
          <a:lstStyle/>
          <a:p>
            <a:r>
              <a:rPr lang="ru-RU" dirty="0" smtClean="0"/>
              <a:t>Занятие по аппликации в старшей группе</a:t>
            </a:r>
          </a:p>
          <a:p>
            <a:r>
              <a:rPr lang="ru-RU" dirty="0" smtClean="0"/>
              <a:t>Воспитатель – Хромых Ирина Анатольевна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68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Праздничная открытка к 9 мая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:формировать у детей знания о традициях,  связанных с Днем Победы.</a:t>
            </a:r>
          </a:p>
          <a:p>
            <a:r>
              <a:rPr lang="ru-RU" dirty="0" smtClean="0"/>
              <a:t>Задачи: Закреплять </a:t>
            </a:r>
            <a:r>
              <a:rPr lang="ru-RU" dirty="0"/>
              <a:t>умение детей задумывать содержание своей работы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Упражнять в использовании знакомых способов работы ножницами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Учить красиво подбирать цвета, правильно передавать соотношение по величине. </a:t>
            </a:r>
            <a:endParaRPr lang="ru-RU" dirty="0" smtClean="0"/>
          </a:p>
          <a:p>
            <a:r>
              <a:rPr lang="ru-RU" dirty="0" smtClean="0"/>
              <a:t>Развивать </a:t>
            </a:r>
            <a:r>
              <a:rPr lang="ru-RU" dirty="0"/>
              <a:t>эстетические чувства, воображение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71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6527800" cy="6080125"/>
          </a:xfrm>
        </p:spPr>
      </p:pic>
    </p:spTree>
    <p:extLst>
      <p:ext uri="{BB962C8B-B14F-4D97-AF65-F5344CB8AC3E}">
        <p14:creationId xmlns:p14="http://schemas.microsoft.com/office/powerpoint/2010/main" val="128784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215900"/>
            <a:ext cx="8026399" cy="6477000"/>
          </a:xfrm>
        </p:spPr>
      </p:pic>
    </p:spTree>
    <p:extLst>
      <p:ext uri="{BB962C8B-B14F-4D97-AF65-F5344CB8AC3E}">
        <p14:creationId xmlns:p14="http://schemas.microsoft.com/office/powerpoint/2010/main" val="324084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266700"/>
            <a:ext cx="7023100" cy="6451600"/>
          </a:xfrm>
        </p:spPr>
      </p:pic>
    </p:spTree>
    <p:extLst>
      <p:ext uri="{BB962C8B-B14F-4D97-AF65-F5344CB8AC3E}">
        <p14:creationId xmlns:p14="http://schemas.microsoft.com/office/powerpoint/2010/main" val="1777423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27000"/>
            <a:ext cx="7239000" cy="6565900"/>
          </a:xfrm>
        </p:spPr>
      </p:pic>
    </p:spTree>
    <p:extLst>
      <p:ext uri="{BB962C8B-B14F-4D97-AF65-F5344CB8AC3E}">
        <p14:creationId xmlns:p14="http://schemas.microsoft.com/office/powerpoint/2010/main" val="387360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39700"/>
            <a:ext cx="7264400" cy="6464300"/>
          </a:xfrm>
        </p:spPr>
      </p:pic>
    </p:spTree>
    <p:extLst>
      <p:ext uri="{BB962C8B-B14F-4D97-AF65-F5344CB8AC3E}">
        <p14:creationId xmlns:p14="http://schemas.microsoft.com/office/powerpoint/2010/main" val="90301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27000"/>
            <a:ext cx="7099300" cy="6502400"/>
          </a:xfrm>
        </p:spPr>
      </p:pic>
    </p:spTree>
    <p:extLst>
      <p:ext uri="{BB962C8B-B14F-4D97-AF65-F5344CB8AC3E}">
        <p14:creationId xmlns:p14="http://schemas.microsoft.com/office/powerpoint/2010/main" val="227064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88900"/>
            <a:ext cx="7023100" cy="6477000"/>
          </a:xfrm>
        </p:spPr>
      </p:pic>
    </p:spTree>
    <p:extLst>
      <p:ext uri="{BB962C8B-B14F-4D97-AF65-F5344CB8AC3E}">
        <p14:creationId xmlns:p14="http://schemas.microsoft.com/office/powerpoint/2010/main" val="388981694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</TotalTime>
  <Words>66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Грань</vt:lpstr>
      <vt:lpstr>      «Поздравительная открытка–«Цветы Победы»</vt:lpstr>
      <vt:lpstr>Праздничная открытка к 9 мая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«цветы памяти»</dc:title>
  <dc:creator>мама</dc:creator>
  <cp:lastModifiedBy>1</cp:lastModifiedBy>
  <cp:revision>7</cp:revision>
  <dcterms:created xsi:type="dcterms:W3CDTF">2020-04-08T10:59:46Z</dcterms:created>
  <dcterms:modified xsi:type="dcterms:W3CDTF">2020-04-08T19:12:15Z</dcterms:modified>
</cp:coreProperties>
</file>