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1" r:id="rId5"/>
    <p:sldId id="263" r:id="rId6"/>
    <p:sldId id="258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26432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«Голубая планета Земля»</a:t>
            </a:r>
            <a:br>
              <a:rPr lang="ru-RU" dirty="0" smtClean="0"/>
            </a:br>
            <a:r>
              <a:rPr lang="ru-RU" sz="3100" dirty="0" smtClean="0"/>
              <a:t>Рисования  в технике</a:t>
            </a:r>
            <a:r>
              <a:rPr lang="ru-RU" sz="3100" b="1" dirty="0" smtClean="0"/>
              <a:t> </a:t>
            </a:r>
            <a:r>
              <a:rPr lang="ru-RU" sz="3100" dirty="0" smtClean="0"/>
              <a:t>«Монотипия" </a:t>
            </a:r>
            <a:br>
              <a:rPr lang="ru-RU" sz="3100" dirty="0" smtClean="0"/>
            </a:br>
            <a:r>
              <a:rPr lang="ru-RU" sz="3100" dirty="0" smtClean="0"/>
              <a:t>с использованием ещё одной техники - «</a:t>
            </a:r>
            <a:r>
              <a:rPr lang="ru-RU" sz="3100" dirty="0" err="1" smtClean="0"/>
              <a:t>Набрызг</a:t>
            </a:r>
            <a:r>
              <a:rPr lang="ru-RU" sz="3100" dirty="0" smtClean="0"/>
              <a:t>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5715016"/>
            <a:ext cx="5715040" cy="64294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Выполнила: воспитатель </a:t>
            </a:r>
            <a:r>
              <a:rPr lang="ru-RU" sz="2400" dirty="0" err="1" smtClean="0"/>
              <a:t>Нахтигаль</a:t>
            </a:r>
            <a:r>
              <a:rPr lang="ru-RU" sz="2400" dirty="0" smtClean="0"/>
              <a:t> Л.В.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15328" cy="122471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 помощью ватной палочки рисуем крупные желтые звезды.</a:t>
            </a:r>
            <a:endParaRPr lang="ru-RU" sz="2800" dirty="0"/>
          </a:p>
        </p:txBody>
      </p:sp>
      <p:pic>
        <p:nvPicPr>
          <p:cNvPr id="4" name="Содержимое 3" descr="IMG_20200422_193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80011">
            <a:off x="1142976" y="2143116"/>
            <a:ext cx="3292079" cy="4389438"/>
          </a:xfrm>
        </p:spPr>
      </p:pic>
      <p:pic>
        <p:nvPicPr>
          <p:cNvPr id="5" name="Рисунок 4" descr="IMG_20200422_193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5380">
            <a:off x="4857752" y="2000240"/>
            <a:ext cx="3393287" cy="4524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Рисунок готов!</a:t>
            </a:r>
            <a:endParaRPr lang="ru-RU" sz="3600" dirty="0"/>
          </a:p>
        </p:txBody>
      </p:sp>
      <p:pic>
        <p:nvPicPr>
          <p:cNvPr id="6" name="Содержимое 5" descr="IMG_20200422_192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071546"/>
            <a:ext cx="3860617" cy="5147489"/>
          </a:xfrm>
        </p:spPr>
      </p:pic>
      <p:pic>
        <p:nvPicPr>
          <p:cNvPr id="7" name="Рисунок 6" descr="пл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000504"/>
            <a:ext cx="3368515" cy="2328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Спасибо за внимание. </a:t>
            </a:r>
            <a:br>
              <a:rPr lang="ru-RU" sz="3600" dirty="0" smtClean="0"/>
            </a:br>
            <a:r>
              <a:rPr lang="ru-RU" sz="3600" dirty="0" smtClean="0"/>
              <a:t>Творческих успехов!</a:t>
            </a:r>
            <a:endParaRPr lang="ru-RU" sz="3600" dirty="0"/>
          </a:p>
        </p:txBody>
      </p:sp>
      <p:pic>
        <p:nvPicPr>
          <p:cNvPr id="3" name="Рисунок 2" descr="план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000240"/>
            <a:ext cx="4714884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229600" cy="4143375"/>
          </a:xfrm>
        </p:spPr>
        <p:txBody>
          <a:bodyPr/>
          <a:lstStyle/>
          <a:p>
            <a:r>
              <a:rPr lang="ru-RU" b="1" dirty="0" smtClean="0"/>
              <a:t>Цель:</a:t>
            </a:r>
            <a:r>
              <a:rPr lang="ru-RU" dirty="0" smtClean="0"/>
              <a:t> Знакомство с нетрадиционной техникой рисования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Учить детей новой техникой рисования: "монотипия" с использованием ещё одной техники - "</a:t>
            </a:r>
            <a:r>
              <a:rPr lang="ru-RU" dirty="0" err="1" smtClean="0"/>
              <a:t>набрызг</a:t>
            </a:r>
            <a:r>
              <a:rPr lang="ru-RU" dirty="0" smtClean="0"/>
              <a:t>".</a:t>
            </a:r>
          </a:p>
          <a:p>
            <a:pPr lvl="0"/>
            <a:r>
              <a:rPr lang="ru-RU" dirty="0" smtClean="0"/>
              <a:t>Развитие воображения, </a:t>
            </a:r>
            <a:r>
              <a:rPr lang="ru-RU" dirty="0" err="1" smtClean="0"/>
              <a:t>цветовосприятия</a:t>
            </a:r>
            <a:r>
              <a:rPr lang="ru-RU" dirty="0" smtClean="0"/>
              <a:t>, эмоций. </a:t>
            </a:r>
          </a:p>
          <a:p>
            <a:pPr lvl="0"/>
            <a:r>
              <a:rPr lang="ru-RU" dirty="0" smtClean="0"/>
              <a:t>Воспитывать аккуратность при работе с краской, интерес к нетрадиционной технике рисования.</a:t>
            </a:r>
          </a:p>
          <a:p>
            <a:endParaRPr lang="ru-RU" dirty="0"/>
          </a:p>
        </p:txBody>
      </p:sp>
      <p:pic>
        <p:nvPicPr>
          <p:cNvPr id="4" name="Рисунок 3" descr="ри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4500570"/>
            <a:ext cx="3214678" cy="2176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614866" cy="54976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Для работы вам потребуется: </a:t>
            </a:r>
          </a:p>
          <a:p>
            <a:r>
              <a:rPr lang="ru-RU" dirty="0" smtClean="0"/>
              <a:t>файл или пакетик, </a:t>
            </a:r>
          </a:p>
          <a:p>
            <a:r>
              <a:rPr lang="ru-RU" dirty="0" smtClean="0"/>
              <a:t>альбомный лист, </a:t>
            </a:r>
          </a:p>
          <a:p>
            <a:r>
              <a:rPr lang="ru-RU" dirty="0" smtClean="0"/>
              <a:t>гуашь, кисть, </a:t>
            </a:r>
          </a:p>
          <a:p>
            <a:r>
              <a:rPr lang="ru-RU" dirty="0" smtClean="0"/>
              <a:t>зубная щётка, </a:t>
            </a:r>
          </a:p>
          <a:p>
            <a:r>
              <a:rPr lang="ru-RU" dirty="0" smtClean="0"/>
              <a:t>ватная палочка,</a:t>
            </a:r>
          </a:p>
          <a:p>
            <a:r>
              <a:rPr lang="ru-RU" dirty="0" smtClean="0"/>
              <a:t>баночка с водой.</a:t>
            </a:r>
          </a:p>
          <a:p>
            <a:endParaRPr lang="ru-RU" dirty="0"/>
          </a:p>
        </p:txBody>
      </p:sp>
      <p:pic>
        <p:nvPicPr>
          <p:cNvPr id="5" name="Содержимое 4" descr="IMG_20200422_1750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28992" y="2571744"/>
            <a:ext cx="5715008" cy="4286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Давайте рассмотрим нашу планету Земля.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7400948" cy="8505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Какой формы она? Каким цветом Земля?</a:t>
            </a:r>
            <a:endParaRPr lang="ru-RU" dirty="0"/>
          </a:p>
        </p:txBody>
      </p:sp>
      <p:pic>
        <p:nvPicPr>
          <p:cNvPr id="4" name="Рисунок 3" descr="зем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643182"/>
            <a:ext cx="5214942" cy="3911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Давайте сделаем гимнастику для пальчиков</a:t>
            </a:r>
            <a:endParaRPr lang="ru-RU" sz="4000" dirty="0"/>
          </a:p>
        </p:txBody>
      </p:sp>
      <p:pic>
        <p:nvPicPr>
          <p:cNvPr id="4" name="Содержимое 3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248" y="1935163"/>
            <a:ext cx="6361503" cy="4389437"/>
          </a:xfrm>
        </p:spPr>
      </p:pic>
      <p:pic>
        <p:nvPicPr>
          <p:cNvPr id="5" name="Рисунок 4" descr="лад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072074"/>
            <a:ext cx="2214554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686304" cy="5857892"/>
          </a:xfrm>
        </p:spPr>
        <p:txBody>
          <a:bodyPr>
            <a:normAutofit/>
          </a:bodyPr>
          <a:lstStyle/>
          <a:p>
            <a:r>
              <a:rPr lang="ru-RU" sz="2800" u="sng" dirty="0" smtClean="0"/>
              <a:t>Начинаем работу на пакете</a:t>
            </a:r>
            <a:r>
              <a:rPr lang="ru-RU" sz="2800" dirty="0" smtClean="0"/>
              <a:t>: сначала рисуем круг. Затем внутри круга слегка смачиваем водой и добавляем цветовые пятна, характерные для планеты, в нашем случае для планеты Земля. </a:t>
            </a:r>
            <a:br>
              <a:rPr lang="ru-RU" sz="2800" dirty="0" smtClean="0"/>
            </a:br>
            <a:r>
              <a:rPr lang="ru-RU" sz="2800" dirty="0" smtClean="0"/>
              <a:t>Наносим синий, зелёный, и коричневый цвет небольшими пятнами внутрь круга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IMG_20200422_18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1922" y="0"/>
            <a:ext cx="3292078" cy="4389437"/>
          </a:xfrm>
        </p:spPr>
      </p:pic>
      <p:pic>
        <p:nvPicPr>
          <p:cNvPr id="5" name="Рисунок 4" descr="IMG_20200422_180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714728"/>
            <a:ext cx="2357454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4043362" cy="335758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Далее аккуратно накладываем альбомный лист сверху и проглаживаем рукой.</a:t>
            </a:r>
            <a:br>
              <a:rPr lang="ru-RU" sz="2400" dirty="0" smtClean="0"/>
            </a:br>
            <a:r>
              <a:rPr lang="ru-RU" sz="2400" dirty="0" smtClean="0"/>
              <a:t>Аккуратно снимаем лист и получаем отпечаток, слегка смазанный в технике "монотипия". </a:t>
            </a:r>
            <a:br>
              <a:rPr lang="ru-RU" sz="24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4143380"/>
            <a:ext cx="4329114" cy="218122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Вы никогда не получите два одинаковых отпечатка. Этим и интересна эта техника!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IMG_20200422_180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785794"/>
            <a:ext cx="3714744" cy="2786058"/>
          </a:xfrm>
          <a:prstGeom prst="rect">
            <a:avLst/>
          </a:prstGeom>
        </p:spPr>
      </p:pic>
      <p:pic>
        <p:nvPicPr>
          <p:cNvPr id="5" name="Рисунок 4" descr="IMG_20200422_180948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286124"/>
            <a:ext cx="2571751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900486" cy="30106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Теперь берём черную гуашь и обрисовываем контур планеты, образуя ровный круг. И далее закрашиваем весь лист в чёрный цвет.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6" name="Содержимое 5" descr="IMG_20200422_192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071546"/>
            <a:ext cx="4256491" cy="5675321"/>
          </a:xfrm>
        </p:spPr>
      </p:pic>
      <p:pic>
        <p:nvPicPr>
          <p:cNvPr id="7" name="Рисунок 6" descr="пла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54" y="3776762"/>
            <a:ext cx="3797718" cy="3081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4114800" cy="34290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Щётку держим вертикально по отношению к листу и палочкой проводим по щётке, предварительно прокрашенной белым цветом, снизу вверх. Так брызги будут равномерно распределяться на листе.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785794"/>
            <a:ext cx="7043758" cy="1857388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Теперь, используя зубную щётку и палочку нарисуем звёзды в технике "</a:t>
            </a:r>
            <a:r>
              <a:rPr lang="ru-RU" sz="2800" dirty="0" err="1" smtClean="0">
                <a:solidFill>
                  <a:schemeClr val="tx2"/>
                </a:solidFill>
              </a:rPr>
              <a:t>набрызг</a:t>
            </a:r>
            <a:r>
              <a:rPr lang="ru-RU" sz="2800" dirty="0" smtClean="0">
                <a:solidFill>
                  <a:schemeClr val="tx2"/>
                </a:solidFill>
              </a:rPr>
              <a:t>".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IMG_20200422_193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785926"/>
            <a:ext cx="3804056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170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Поток</vt:lpstr>
      <vt:lpstr>«Голубая планета Земля» Рисования  в технике «Монотипия"  с использованием ещё одной техники - «Набрызг". </vt:lpstr>
      <vt:lpstr>Презентация PowerPoint</vt:lpstr>
      <vt:lpstr>Презентация PowerPoint</vt:lpstr>
      <vt:lpstr>Давайте рассмотрим нашу планету Земля.</vt:lpstr>
      <vt:lpstr>Давайте сделаем гимнастику для пальчиков</vt:lpstr>
      <vt:lpstr>Начинаем работу на пакете: сначала рисуем круг. Затем внутри круга слегка смачиваем водой и добавляем цветовые пятна, характерные для планеты, в нашем случае для планеты Земля.  Наносим синий, зелёный, и коричневый цвет небольшими пятнами внутрь круга </vt:lpstr>
      <vt:lpstr>Далее аккуратно накладываем альбомный лист сверху и проглаживаем рукой. Аккуратно снимаем лист и получаем отпечаток, слегка смазанный в технике "монотипия".   </vt:lpstr>
      <vt:lpstr>Теперь берём черную гуашь и обрисовываем контур планеты, образуя ровный круг. И далее закрашиваем весь лист в чёрный цвет. </vt:lpstr>
      <vt:lpstr>Щётку держим вертикально по отношению к листу и палочкой проводим по щётке, предварительно прокрашенной белым цветом, снизу вверх. Так брызги будут равномерно распределяться на листе. </vt:lpstr>
      <vt:lpstr>С помощью ватной палочки рисуем крупные желтые звезды.</vt:lpstr>
      <vt:lpstr>Рисунок готов!</vt:lpstr>
      <vt:lpstr>Спасибо за внимание.  Творческих успехов!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«Голубая планета Земля» Рисования  в технике «Монотипия"  с использованием ещё одной техники - «Набрызг". </dc:title>
  <dc:creator>Люба</dc:creator>
  <cp:lastModifiedBy>1</cp:lastModifiedBy>
  <cp:revision>10</cp:revision>
  <dcterms:created xsi:type="dcterms:W3CDTF">2020-04-22T13:33:35Z</dcterms:created>
  <dcterms:modified xsi:type="dcterms:W3CDTF">2020-04-23T04:49:09Z</dcterms:modified>
</cp:coreProperties>
</file>